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2" r:id="rId3"/>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PT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PTSans-italic.fntdata"/><Relationship Id="rId20" Type="http://schemas.openxmlformats.org/officeDocument/2006/relationships/slide" Target="slides/slide15.xml"/><Relationship Id="rId41" Type="http://schemas.openxmlformats.org/officeDocument/2006/relationships/font" Target="fonts/PTSans-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PTSans-bold.fntdata"/><Relationship Id="rId16" Type="http://schemas.openxmlformats.org/officeDocument/2006/relationships/slide" Target="slides/slide11.xml"/><Relationship Id="rId38" Type="http://schemas.openxmlformats.org/officeDocument/2006/relationships/font" Target="fonts/PTSans-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43" name="Shape 143"/>
          <p:cNvSpPr txBox="1"/>
          <p:nvPr>
            <p:ph idx="12" type="sldNum"/>
          </p:nvPr>
        </p:nvSpPr>
        <p:spPr>
          <a:xfrm>
            <a:off x="3884612" y="8685213"/>
            <a:ext cx="2971800" cy="457200"/>
          </a:xfrm>
          <a:prstGeom prst="rect">
            <a:avLst/>
          </a:prstGeom>
          <a:noFill/>
          <a:ln>
            <a:noFill/>
          </a:ln>
        </p:spPr>
        <p:txBody>
          <a:bodyPr anchorCtr="0" anchor="b" bIns="45700" lIns="91425" rIns="91425" tIns="45700">
            <a:noAutofit/>
          </a:bodyPr>
          <a:lstStyle/>
          <a:p>
            <a:pPr indent="0" lvl="0" marL="0" marR="0" rtl="0" algn="r">
              <a:spcBef>
                <a:spcPts val="0"/>
              </a:spcBef>
              <a:spcAft>
                <a:spcPts val="0"/>
              </a:spcAft>
              <a:buSzPct val="25000"/>
              <a:buNone/>
            </a:pPr>
            <a:fld id="{00000000-1234-1234-1234-123412341234}" type="slidenum">
              <a:rPr b="0" i="0" lang="en" sz="1200" u="none" cap="none" strike="noStrike">
                <a:solidFill>
                  <a:schemeClr val="dk1"/>
                </a:solidFill>
                <a:latin typeface="Calibri"/>
                <a:ea typeface="Calibri"/>
                <a:cs typeface="Calibri"/>
                <a:sym typeface="Calibri"/>
              </a:rPr>
              <a:t>‹#›</a:t>
            </a:fld>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01" name="Shape 20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202" name="Shape 202"/>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At the top of the data hierarchy, data is organized under Collections and Users. Under these top level objects, we have folders that can be nested inside one another. Folders can contain items, which are the leaves of the data tree and represent individual data objects and also arbitrary metadata fields about them. Within items there are files, which represent the actual bytes of the data, much likes files on your operating system.</a:t>
            </a:r>
          </a:p>
        </p:txBody>
      </p:sp>
      <p:sp>
        <p:nvSpPr>
          <p:cNvPr id="209" name="Shape 209"/>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Assetstores implement a standard interface for data storage and transfer, allowing multiple storage backends to be used transparently.</a:t>
            </a:r>
          </a:p>
          <a:p>
            <a:pPr indent="-228600" lvl="0" marL="457200" rtl="0">
              <a:spcBef>
                <a:spcPts val="0"/>
              </a:spcBef>
              <a:buChar char="●"/>
            </a:pPr>
            <a:r>
              <a:rPr lang="en"/>
              <a:t>S3</a:t>
            </a:r>
          </a:p>
          <a:p>
            <a:pPr indent="-228600" lvl="0" marL="457200" rtl="0">
              <a:spcBef>
                <a:spcPts val="0"/>
              </a:spcBef>
              <a:buChar char="●"/>
            </a:pPr>
            <a:r>
              <a:rPr lang="en"/>
              <a:t>Local filesystem</a:t>
            </a:r>
          </a:p>
          <a:p>
            <a:pPr indent="-228600" lvl="0" marL="457200" rtl="0">
              <a:spcBef>
                <a:spcPts val="0"/>
              </a:spcBef>
              <a:buChar char="●"/>
            </a:pPr>
            <a:r>
              <a:rPr lang="en"/>
              <a:t>HDFS</a:t>
            </a:r>
          </a:p>
          <a:p>
            <a:pPr indent="-228600" lvl="0" marL="457200" rtl="0">
              <a:spcBef>
                <a:spcPts val="0"/>
              </a:spcBef>
              <a:buChar char="●"/>
            </a:pPr>
            <a:r>
              <a:rPr lang="en"/>
              <a:t>MongoDB</a:t>
            </a:r>
          </a:p>
        </p:txBody>
      </p:sp>
      <p:sp>
        <p:nvSpPr>
          <p:cNvPr id="216" name="Shape 216"/>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Upload into folders with a file dialog or with drag and drop. Uploads can also be done through the RESTful API (discussed later).</a:t>
            </a:r>
          </a:p>
        </p:txBody>
      </p:sp>
      <p:sp>
        <p:nvSpPr>
          <p:cNvPr id="223" name="Shape 223"/>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Shape 22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29" name="Shape 229"/>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Customized views into data hierarchies</a:t>
            </a:r>
          </a:p>
        </p:txBody>
      </p:sp>
      <p:sp>
        <p:nvSpPr>
          <p:cNvPr id="230" name="Shape 230"/>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36" name="Shape 236"/>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Customized views into data hierarchies</a:t>
            </a:r>
          </a:p>
        </p:txBody>
      </p:sp>
      <p:sp>
        <p:nvSpPr>
          <p:cNvPr id="237" name="Shape 237"/>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228600" lvl="0" marL="457200" rtl="0">
              <a:spcBef>
                <a:spcPts val="0"/>
              </a:spcBef>
              <a:buChar char="●"/>
            </a:pPr>
            <a:r>
              <a:rPr lang="en"/>
              <a:t>Authentication &amp; secure credential storage,</a:t>
            </a:r>
          </a:p>
          <a:p>
            <a:pPr indent="-228600" lvl="0" marL="457200" rtl="0">
              <a:spcBef>
                <a:spcPts val="0"/>
              </a:spcBef>
              <a:buChar char="●"/>
            </a:pPr>
            <a:r>
              <a:rPr lang="en"/>
              <a:t>Support for external auth protocols like OAuth</a:t>
            </a:r>
          </a:p>
        </p:txBody>
      </p:sp>
      <p:sp>
        <p:nvSpPr>
          <p:cNvPr id="244" name="Shape 244"/>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Shape 24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50" name="Shape 250"/>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RBAC</a:t>
            </a:r>
          </a:p>
        </p:txBody>
      </p:sp>
      <p:sp>
        <p:nvSpPr>
          <p:cNvPr id="251" name="Shape 251"/>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57" name="Shape 257"/>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Access control is determined at the folder level. A user can be granted Read, Write, or Ownership permission over a given resource.</a:t>
            </a:r>
          </a:p>
          <a:p>
            <a:pPr lvl="0" rtl="0">
              <a:spcBef>
                <a:spcPts val="0"/>
              </a:spcBef>
              <a:buNone/>
            </a:pPr>
            <a:r>
              <a:t/>
            </a:r>
            <a:endParaRPr/>
          </a:p>
        </p:txBody>
      </p:sp>
      <p:sp>
        <p:nvSpPr>
          <p:cNvPr id="258" name="Shape 258"/>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Role-based access control (RBAC) is achieved via Groups (see next slide for screenshot).</a:t>
            </a:r>
          </a:p>
        </p:txBody>
      </p:sp>
      <p:sp>
        <p:nvSpPr>
          <p:cNvPr id="265" name="Shape 265"/>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Data organization and dissemination</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Many web applications need to manage data that are dynamically provided by users of the system, or exposed through external data services. Girder makes construction and organization of dynamic data hierarchies simple. One of the most powerful aspects of Girder is that it can transparently store, serve, and proxy data from heterogeneous backend storage engines through a single RESTful web API, including local filesystems, MongoDB databases, Amazon S3-compliant key-value stores, and Hadoop Distributed Filesystems (HDFS).</a:t>
            </a:r>
          </a:p>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User management &amp; authentication</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Girder also includes everything needed for pluggable user management and authentication out of the box and adheres to best practices in web security. The system can be configured to securely store credentials itself, or defer to third-party authentication services such as OAuth or LDAP.</a:t>
            </a:r>
          </a:p>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Authorization control</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Girder supports a simple access control scheme that allows both user-based and role-based access control on resources managed in the system. The project has undergone rigorous security audits and has extensive automated testing to exercise authorization behavior and ensure correctness.</a:t>
            </a:r>
          </a:p>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Extensibility</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Girder is designed as a platform on which novel applications can be easily constructed.</a:t>
            </a:r>
          </a:p>
          <a:p>
            <a:pPr lvl="0" rtl="0">
              <a:spcBef>
                <a:spcPts val="0"/>
              </a:spcBef>
              <a:buNone/>
            </a:pPr>
            <a:r>
              <a:t/>
            </a:r>
            <a:endParaRPr/>
          </a:p>
        </p:txBody>
      </p:sp>
      <p:sp>
        <p:nvSpPr>
          <p:cNvPr id="150" name="Shape 150"/>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Shape 27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71" name="Shape 27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RBAC</a:t>
            </a:r>
          </a:p>
        </p:txBody>
      </p:sp>
      <p:sp>
        <p:nvSpPr>
          <p:cNvPr id="272" name="Shape 272"/>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Shape 27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78" name="Shape 278"/>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rPr lang="en"/>
              <a:t>Plugins automatically appear in the plugin pane when installed. We’ll be developing a plugin later in the talk.</a:t>
            </a:r>
          </a:p>
        </p:txBody>
      </p:sp>
      <p:sp>
        <p:nvSpPr>
          <p:cNvPr id="279" name="Shape 279"/>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86" name="Shape 286"/>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287" name="Shape 287"/>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Shape 29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94" name="Shape 294"/>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295" name="Shape 295"/>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301" name="Shape 30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302" name="Shape 302"/>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Shape 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4" name="Shape 3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Shape 3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0" name="Shape 3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Shape 3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6" name="Shape 33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Shape 3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2" name="Shape 34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Shape 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8" name="Shape 3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Data organization and dissemination</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Many web applications need to manage data that are dynamically provided by users of the system, or exposed through external data services. Girder makes construction and organization of dynamic data hierarchies simple. One of the most powerful aspects of Girder is that it can transparently store, serve, and proxy data from heterogeneous backend storage engines through a single RESTful web API, including local filesystems, MongoDB databases, Amazon S3-compliant key-value stores, and Hadoop Distributed Filesystems (HDFS).</a:t>
            </a:r>
          </a:p>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User management &amp; authentication</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Girder also includes everything needed for pluggable user management and authentication out of the box and adheres to best practices in web security. The system can be configured to securely store credentials itself, or defer to third-party authentication services such as OAuth or LDAP.</a:t>
            </a:r>
          </a:p>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Authorization control</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Girder supports a simple access control scheme that allows both user-based and role-based access control on resources managed in the system. The project has undergone rigorous security audits and has extensive automated testing to exercise authorization behavior and ensure correctness.</a:t>
            </a:r>
          </a:p>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Extensibility</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Girder is designed as a platform on which novel applications can be easily constructed.</a:t>
            </a:r>
          </a:p>
          <a:p>
            <a:pPr lvl="0" rtl="0">
              <a:spcBef>
                <a:spcPts val="0"/>
              </a:spcBef>
              <a:buNone/>
            </a:pPr>
            <a:r>
              <a:t/>
            </a:r>
            <a:endParaRPr/>
          </a:p>
        </p:txBody>
      </p:sp>
      <p:sp>
        <p:nvSpPr>
          <p:cNvPr id="157" name="Shape 157"/>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Shape 3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4" name="Shape 35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Shape 3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0" name="Shape 36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Shape 3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6" name="Shape 36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170" name="Shape 170"/>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Shape 1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5" name="Shape 1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Shape 18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81" name="Shape 18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182" name="Shape 182"/>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Data organization and dissemination</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Many web applications need to manage data that are dynamically provided by users of the system, or exposed through external data services. Girder makes construction and organization of dynamic data hierarchies simple. One of the most powerful aspects of Girder is that it can transparently store, serve, and proxy data from heterogeneous backend storage engines through a single RESTful web API, including local filesystems, MongoDB databases, Amazon S3-compliant key-value stores, and Hadoop Distributed Filesystems (HDFS).</a:t>
            </a:r>
          </a:p>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User management &amp; authentication</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Girder also includes everything needed for pluggable user management and authentication out of the box and adheres to best practices in web security. The system can be configured to securely store credentials itself, or defer to third-party authentication services such as OAuth or LDAP.</a:t>
            </a:r>
          </a:p>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Authorization control</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Girder supports a simple access control scheme that allows both user-based and role-based access control on resources managed in the system. The project has undergone rigorous security audits and has extensive automated testing to exercise authorization behavior and ensure correctness.</a:t>
            </a:r>
          </a:p>
          <a:p>
            <a:pPr indent="-304800" lvl="0" marL="685800" rtl="0">
              <a:lnSpc>
                <a:spcPct val="163636"/>
              </a:lnSpc>
              <a:spcBef>
                <a:spcPts val="0"/>
              </a:spcBef>
              <a:spcAft>
                <a:spcPts val="3600"/>
              </a:spcAft>
              <a:buClr>
                <a:srgbClr val="404040"/>
              </a:buClr>
              <a:buFont typeface="Arial"/>
              <a:buChar char="●"/>
            </a:pPr>
            <a:r>
              <a:rPr b="1" lang="en">
                <a:solidFill>
                  <a:srgbClr val="404040"/>
                </a:solidFill>
                <a:highlight>
                  <a:srgbClr val="FCFCFC"/>
                </a:highlight>
                <a:latin typeface="Arial"/>
                <a:ea typeface="Arial"/>
                <a:cs typeface="Arial"/>
                <a:sym typeface="Arial"/>
              </a:rPr>
              <a:t>Extensibility</a:t>
            </a:r>
            <a:br>
              <a:rPr b="1" lang="en">
                <a:solidFill>
                  <a:srgbClr val="404040"/>
                </a:solidFill>
                <a:highlight>
                  <a:srgbClr val="FCFCFC"/>
                </a:highlight>
                <a:latin typeface="Arial"/>
                <a:ea typeface="Arial"/>
                <a:cs typeface="Arial"/>
                <a:sym typeface="Arial"/>
              </a:rPr>
            </a:br>
            <a:r>
              <a:rPr lang="en">
                <a:solidFill>
                  <a:srgbClr val="404040"/>
                </a:solidFill>
                <a:highlight>
                  <a:srgbClr val="FCFCFC"/>
                </a:highlight>
                <a:latin typeface="Arial"/>
                <a:ea typeface="Arial"/>
                <a:cs typeface="Arial"/>
                <a:sym typeface="Arial"/>
              </a:rPr>
              <a:t>Girder is designed as a platform on which novel applications can be easily constructed.</a:t>
            </a:r>
          </a:p>
          <a:p>
            <a:pPr lvl="0" rtl="0">
              <a:spcBef>
                <a:spcPts val="0"/>
              </a:spcBef>
              <a:buNone/>
            </a:pPr>
            <a:r>
              <a:t/>
            </a:r>
            <a:endParaRPr/>
          </a:p>
        </p:txBody>
      </p:sp>
      <p:sp>
        <p:nvSpPr>
          <p:cNvPr id="188" name="Shape 188"/>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195" name="Shape 195"/>
          <p:cNvSpPr txBox="1"/>
          <p:nvPr>
            <p:ph idx="12" type="sldNum"/>
          </p:nvPr>
        </p:nvSpPr>
        <p:spPr>
          <a:xfrm>
            <a:off x="3884612" y="8685213"/>
            <a:ext cx="2971800" cy="457200"/>
          </a:xfrm>
          <a:prstGeom prst="rect">
            <a:avLst/>
          </a:prstGeom>
          <a:noFill/>
          <a:ln>
            <a:noFill/>
          </a:ln>
        </p:spPr>
        <p:txBody>
          <a:bodyPr anchorCtr="0" anchor="ctr" bIns="91425" lIns="91425" rIns="91425" tIns="91425">
            <a:noAutofit/>
          </a:bodyPr>
          <a:lstStyle/>
          <a:p>
            <a:pPr lvl="0" rtl="0">
              <a:spcBef>
                <a:spcPts val="0"/>
              </a:spcBef>
              <a:buClr>
                <a:srgbClr val="000000"/>
              </a:buClr>
              <a:buFont typeface="Arial"/>
              <a:buNone/>
            </a:pPr>
            <a:fld id="{00000000-1234-1234-1234-123412341234}" type="slidenum">
              <a:rPr lang="en"/>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56" name="Shape 56"/>
        <p:cNvGrpSpPr/>
        <p:nvPr/>
      </p:nvGrpSpPr>
      <p:grpSpPr>
        <a:xfrm>
          <a:off x="0" y="0"/>
          <a:ext cx="0" cy="0"/>
          <a:chOff x="0" y="0"/>
          <a:chExt cx="0" cy="0"/>
        </a:xfrm>
      </p:grpSpPr>
      <p:sp>
        <p:nvSpPr>
          <p:cNvPr id="57" name="Shape 57"/>
          <p:cNvSpPr txBox="1"/>
          <p:nvPr>
            <p:ph type="ctrTitle"/>
          </p:nvPr>
        </p:nvSpPr>
        <p:spPr>
          <a:xfrm>
            <a:off x="1066800" y="2057400"/>
            <a:ext cx="7239000" cy="400200"/>
          </a:xfrm>
          <a:prstGeom prst="rect">
            <a:avLst/>
          </a:prstGeom>
          <a:noFill/>
          <a:ln>
            <a:noFill/>
          </a:ln>
        </p:spPr>
        <p:txBody>
          <a:bodyPr anchorCtr="0" anchor="t" bIns="68575" lIns="68575" rIns="68575" tIns="68575"/>
          <a:lstStyle>
            <a:lvl1pPr indent="0" lvl="0" marL="0" marR="0" rtl="0" algn="l">
              <a:spcBef>
                <a:spcPts val="0"/>
              </a:spcBef>
              <a:spcAft>
                <a:spcPts val="0"/>
              </a:spcAft>
              <a:buNone/>
              <a:defRPr b="0" i="0" sz="4100" u="none" cap="none" strike="noStrike">
                <a:solidFill>
                  <a:srgbClr val="B1EEFE"/>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58" name="Shape 58"/>
          <p:cNvSpPr txBox="1"/>
          <p:nvPr>
            <p:ph idx="1" type="subTitle"/>
          </p:nvPr>
        </p:nvSpPr>
        <p:spPr>
          <a:xfrm>
            <a:off x="1066800" y="3486150"/>
            <a:ext cx="7239000" cy="628500"/>
          </a:xfrm>
          <a:prstGeom prst="rect">
            <a:avLst/>
          </a:prstGeom>
          <a:noFill/>
          <a:ln>
            <a:noFill/>
          </a:ln>
        </p:spPr>
        <p:txBody>
          <a:bodyPr anchorCtr="0" anchor="t" bIns="68575" lIns="68575" rIns="68575" tIns="68575"/>
          <a:lstStyle>
            <a:lvl1pPr indent="0" lvl="0" marL="0" marR="0" rtl="0" algn="l">
              <a:spcBef>
                <a:spcPts val="400"/>
              </a:spcBef>
              <a:spcAft>
                <a:spcPts val="0"/>
              </a:spcAft>
              <a:buClr>
                <a:schemeClr val="accent5"/>
              </a:buClr>
              <a:buFont typeface="Arial"/>
              <a:buNone/>
              <a:defRPr b="0" i="0" sz="1800" u="none" cap="none" strike="noStrike">
                <a:solidFill>
                  <a:schemeClr val="lt1"/>
                </a:solidFill>
                <a:latin typeface="Arial"/>
                <a:ea typeface="Arial"/>
                <a:cs typeface="Arial"/>
                <a:sym typeface="Arial"/>
              </a:defRPr>
            </a:lvl1pPr>
            <a:lvl2pPr indent="0" lvl="1" marL="342900" marR="0" rtl="0" algn="ctr">
              <a:spcBef>
                <a:spcPts val="400"/>
              </a:spcBef>
              <a:spcAft>
                <a:spcPts val="0"/>
              </a:spcAft>
              <a:buClr>
                <a:srgbClr val="888888"/>
              </a:buClr>
              <a:buFont typeface="Arial"/>
              <a:buNone/>
              <a:defRPr b="0" i="0" sz="1800" u="none" cap="none" strike="noStrike">
                <a:solidFill>
                  <a:srgbClr val="888888"/>
                </a:solidFill>
                <a:latin typeface="Arial"/>
                <a:ea typeface="Arial"/>
                <a:cs typeface="Arial"/>
                <a:sym typeface="Arial"/>
              </a:defRPr>
            </a:lvl2pPr>
            <a:lvl3pPr indent="0" lvl="2" marL="685800" marR="0" rtl="0" algn="ctr">
              <a:spcBef>
                <a:spcPts val="300"/>
              </a:spcBef>
              <a:spcAft>
                <a:spcPts val="0"/>
              </a:spcAft>
              <a:buClr>
                <a:schemeClr val="accent5"/>
              </a:buClr>
              <a:buFont typeface="Arial"/>
              <a:buNone/>
              <a:defRPr b="0" i="0" sz="1500" u="none" cap="none" strike="noStrike">
                <a:solidFill>
                  <a:srgbClr val="888888"/>
                </a:solidFill>
                <a:latin typeface="Arial"/>
                <a:ea typeface="Arial"/>
                <a:cs typeface="Arial"/>
                <a:sym typeface="Arial"/>
              </a:defRPr>
            </a:lvl3pPr>
            <a:lvl4pPr indent="0" lvl="3" marL="1028700" marR="0" rtl="0" algn="ctr">
              <a:spcBef>
                <a:spcPts val="200"/>
              </a:spcBef>
              <a:spcAft>
                <a:spcPts val="0"/>
              </a:spcAft>
              <a:buClr>
                <a:srgbClr val="888888"/>
              </a:buClr>
              <a:buFont typeface="Arial"/>
              <a:buNone/>
              <a:defRPr b="0" i="0" sz="1200" u="none" cap="none" strike="noStrike">
                <a:solidFill>
                  <a:srgbClr val="888888"/>
                </a:solidFill>
                <a:latin typeface="Arial"/>
                <a:ea typeface="Arial"/>
                <a:cs typeface="Arial"/>
                <a:sym typeface="Arial"/>
              </a:defRPr>
            </a:lvl4pPr>
            <a:lvl5pPr indent="0" lvl="4" marL="1371600" marR="0" rtl="0" algn="ctr">
              <a:spcBef>
                <a:spcPts val="200"/>
              </a:spcBef>
              <a:spcAft>
                <a:spcPts val="0"/>
              </a:spcAft>
              <a:buClr>
                <a:srgbClr val="888888"/>
              </a:buClr>
              <a:buFont typeface="Arial"/>
              <a:buNone/>
              <a:defRPr b="0" i="0" sz="1100" u="none" cap="none" strike="noStrike">
                <a:solidFill>
                  <a:srgbClr val="888888"/>
                </a:solidFill>
                <a:latin typeface="Arial"/>
                <a:ea typeface="Arial"/>
                <a:cs typeface="Arial"/>
                <a:sym typeface="Arial"/>
              </a:defRPr>
            </a:lvl5pPr>
            <a:lvl6pPr indent="0" lvl="5" marL="1714500" marR="0" rtl="0" algn="ctr">
              <a:spcBef>
                <a:spcPts val="300"/>
              </a:spcBef>
              <a:buClr>
                <a:srgbClr val="888888"/>
              </a:buClr>
              <a:buFont typeface="Arial"/>
              <a:buNone/>
              <a:defRPr b="0" i="0" sz="1500" u="none" cap="none" strike="noStrike">
                <a:solidFill>
                  <a:srgbClr val="888888"/>
                </a:solidFill>
                <a:latin typeface="Calibri"/>
                <a:ea typeface="Calibri"/>
                <a:cs typeface="Calibri"/>
                <a:sym typeface="Calibri"/>
              </a:defRPr>
            </a:lvl6pPr>
            <a:lvl7pPr indent="0" lvl="6" marL="2057400" marR="0" rtl="0" algn="ctr">
              <a:spcBef>
                <a:spcPts val="300"/>
              </a:spcBef>
              <a:buClr>
                <a:srgbClr val="888888"/>
              </a:buClr>
              <a:buFont typeface="Arial"/>
              <a:buNone/>
              <a:defRPr b="0" i="0" sz="1500" u="none" cap="none" strike="noStrike">
                <a:solidFill>
                  <a:srgbClr val="888888"/>
                </a:solidFill>
                <a:latin typeface="Calibri"/>
                <a:ea typeface="Calibri"/>
                <a:cs typeface="Calibri"/>
                <a:sym typeface="Calibri"/>
              </a:defRPr>
            </a:lvl7pPr>
            <a:lvl8pPr indent="0" lvl="7" marL="2400300" marR="0" rtl="0" algn="ctr">
              <a:spcBef>
                <a:spcPts val="300"/>
              </a:spcBef>
              <a:buClr>
                <a:srgbClr val="888888"/>
              </a:buClr>
              <a:buFont typeface="Arial"/>
              <a:buNone/>
              <a:defRPr b="0" i="0" sz="1500" u="none" cap="none" strike="noStrike">
                <a:solidFill>
                  <a:srgbClr val="888888"/>
                </a:solidFill>
                <a:latin typeface="Calibri"/>
                <a:ea typeface="Calibri"/>
                <a:cs typeface="Calibri"/>
                <a:sym typeface="Calibri"/>
              </a:defRPr>
            </a:lvl8pPr>
            <a:lvl9pPr indent="0" lvl="8" marL="2743200" marR="0" rtl="0" algn="ctr">
              <a:spcBef>
                <a:spcPts val="300"/>
              </a:spcBef>
              <a:buClr>
                <a:srgbClr val="888888"/>
              </a:buClr>
              <a:buFont typeface="Arial"/>
              <a:buNone/>
              <a:defRPr b="0" i="0" sz="1500" u="none" cap="none" strike="noStrike">
                <a:solidFill>
                  <a:srgbClr val="888888"/>
                </a:solidFill>
                <a:latin typeface="Calibri"/>
                <a:ea typeface="Calibri"/>
                <a:cs typeface="Calibri"/>
                <a:sym typeface="Calibri"/>
              </a:defRPr>
            </a:lvl9pPr>
          </a:lstStyle>
          <a:p/>
        </p:txBody>
      </p:sp>
      <p:sp>
        <p:nvSpPr>
          <p:cNvPr id="59" name="Shape 59"/>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60" name="Shape 60"/>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61" name="Shape 61"/>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omparison">
    <p:spTree>
      <p:nvGrpSpPr>
        <p:cNvPr id="62" name="Shape 62"/>
        <p:cNvGrpSpPr/>
        <p:nvPr/>
      </p:nvGrpSpPr>
      <p:grpSpPr>
        <a:xfrm>
          <a:off x="0" y="0"/>
          <a:ext cx="0" cy="0"/>
          <a:chOff x="0" y="0"/>
          <a:chExt cx="0" cy="0"/>
        </a:xfrm>
      </p:grpSpPr>
      <p:sp>
        <p:nvSpPr>
          <p:cNvPr id="63" name="Shape 63"/>
          <p:cNvSpPr txBox="1"/>
          <p:nvPr>
            <p:ph type="title"/>
          </p:nvPr>
        </p:nvSpPr>
        <p:spPr>
          <a:xfrm>
            <a:off x="457200" y="114300"/>
            <a:ext cx="8229600" cy="8574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30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64" name="Shape 64"/>
          <p:cNvSpPr txBox="1"/>
          <p:nvPr>
            <p:ph idx="1" type="body"/>
          </p:nvPr>
        </p:nvSpPr>
        <p:spPr>
          <a:xfrm>
            <a:off x="457200" y="1151334"/>
            <a:ext cx="4040100" cy="480000"/>
          </a:xfrm>
          <a:prstGeom prst="rect">
            <a:avLst/>
          </a:prstGeom>
          <a:noFill/>
          <a:ln>
            <a:noFill/>
          </a:ln>
        </p:spPr>
        <p:txBody>
          <a:bodyPr anchorCtr="0" anchor="b" bIns="68575" lIns="68575" rIns="68575" tIns="68575"/>
          <a:lstStyle>
            <a:lvl1pPr indent="0" lvl="0" marL="0" marR="0" rtl="0" algn="l">
              <a:spcBef>
                <a:spcPts val="400"/>
              </a:spcBef>
              <a:spcAft>
                <a:spcPts val="0"/>
              </a:spcAft>
              <a:buClr>
                <a:schemeClr val="accent5"/>
              </a:buClr>
              <a:buFont typeface="Arial"/>
              <a:buNone/>
              <a:defRPr b="0" i="0" sz="2000" u="none" cap="none" strike="noStrike">
                <a:solidFill>
                  <a:srgbClr val="0B5394"/>
                </a:solidFill>
                <a:latin typeface="Arial"/>
                <a:ea typeface="Arial"/>
                <a:cs typeface="Arial"/>
                <a:sym typeface="Arial"/>
              </a:defRPr>
            </a:lvl1pPr>
            <a:lvl2pPr indent="0" lvl="1" marL="342900" marR="0" rtl="0" algn="l">
              <a:spcBef>
                <a:spcPts val="300"/>
              </a:spcBef>
              <a:spcAft>
                <a:spcPts val="0"/>
              </a:spcAft>
              <a:buClr>
                <a:srgbClr val="595959"/>
              </a:buClr>
              <a:buFont typeface="Arial"/>
              <a:buNone/>
              <a:defRPr b="1" i="0" sz="1500" u="none" cap="none" strike="noStrike">
                <a:solidFill>
                  <a:srgbClr val="595959"/>
                </a:solidFill>
                <a:latin typeface="Arial"/>
                <a:ea typeface="Arial"/>
                <a:cs typeface="Arial"/>
                <a:sym typeface="Arial"/>
              </a:defRPr>
            </a:lvl2pPr>
            <a:lvl3pPr indent="0" lvl="2" marL="685800" marR="0" rtl="0" algn="l">
              <a:spcBef>
                <a:spcPts val="300"/>
              </a:spcBef>
              <a:spcAft>
                <a:spcPts val="0"/>
              </a:spcAft>
              <a:buClr>
                <a:schemeClr val="accent5"/>
              </a:buClr>
              <a:buFont typeface="Arial"/>
              <a:buNone/>
              <a:defRPr b="1" i="0" sz="1400" u="none" cap="none" strike="noStrike">
                <a:solidFill>
                  <a:srgbClr val="595959"/>
                </a:solidFill>
                <a:latin typeface="Arial"/>
                <a:ea typeface="Arial"/>
                <a:cs typeface="Arial"/>
                <a:sym typeface="Arial"/>
              </a:defRPr>
            </a:lvl3pPr>
            <a:lvl4pPr indent="0" lvl="3" marL="1028700" marR="0" rtl="0" algn="l">
              <a:spcBef>
                <a:spcPts val="200"/>
              </a:spcBef>
              <a:spcAft>
                <a:spcPts val="0"/>
              </a:spcAft>
              <a:buClr>
                <a:srgbClr val="595959"/>
              </a:buClr>
              <a:buFont typeface="Arial"/>
              <a:buNone/>
              <a:defRPr b="1" i="0" sz="1200" u="none" cap="none" strike="noStrike">
                <a:solidFill>
                  <a:srgbClr val="595959"/>
                </a:solidFill>
                <a:latin typeface="Arial"/>
                <a:ea typeface="Arial"/>
                <a:cs typeface="Arial"/>
                <a:sym typeface="Arial"/>
              </a:defRPr>
            </a:lvl4pPr>
            <a:lvl5pPr indent="0" lvl="4" marL="1371600" marR="0" rtl="0" algn="l">
              <a:spcBef>
                <a:spcPts val="200"/>
              </a:spcBef>
              <a:spcAft>
                <a:spcPts val="0"/>
              </a:spcAft>
              <a:buClr>
                <a:srgbClr val="595959"/>
              </a:buClr>
              <a:buFont typeface="Arial"/>
              <a:buNone/>
              <a:defRPr b="1" i="0" sz="1200" u="none" cap="none" strike="noStrike">
                <a:solidFill>
                  <a:srgbClr val="595959"/>
                </a:solidFill>
                <a:latin typeface="Arial"/>
                <a:ea typeface="Arial"/>
                <a:cs typeface="Arial"/>
                <a:sym typeface="Arial"/>
              </a:defRPr>
            </a:lvl5pPr>
            <a:lvl6pPr indent="0" lvl="5" marL="1714500" marR="0" rtl="0" algn="l">
              <a:spcBef>
                <a:spcPts val="200"/>
              </a:spcBef>
              <a:buClr>
                <a:schemeClr val="dk1"/>
              </a:buClr>
              <a:buFont typeface="Arial"/>
              <a:buNone/>
              <a:defRPr b="1" i="0" sz="1200" u="none" cap="none" strike="noStrike">
                <a:solidFill>
                  <a:schemeClr val="dk1"/>
                </a:solidFill>
                <a:latin typeface="Calibri"/>
                <a:ea typeface="Calibri"/>
                <a:cs typeface="Calibri"/>
                <a:sym typeface="Calibri"/>
              </a:defRPr>
            </a:lvl6pPr>
            <a:lvl7pPr indent="0" lvl="6" marL="2057400" marR="0" rtl="0" algn="l">
              <a:spcBef>
                <a:spcPts val="200"/>
              </a:spcBef>
              <a:buClr>
                <a:schemeClr val="dk1"/>
              </a:buClr>
              <a:buFont typeface="Arial"/>
              <a:buNone/>
              <a:defRPr b="1" i="0" sz="1200" u="none" cap="none" strike="noStrike">
                <a:solidFill>
                  <a:schemeClr val="dk1"/>
                </a:solidFill>
                <a:latin typeface="Calibri"/>
                <a:ea typeface="Calibri"/>
                <a:cs typeface="Calibri"/>
                <a:sym typeface="Calibri"/>
              </a:defRPr>
            </a:lvl7pPr>
            <a:lvl8pPr indent="0" lvl="7" marL="2400300" marR="0" rtl="0" algn="l">
              <a:spcBef>
                <a:spcPts val="200"/>
              </a:spcBef>
              <a:buClr>
                <a:schemeClr val="dk1"/>
              </a:buClr>
              <a:buFont typeface="Arial"/>
              <a:buNone/>
              <a:defRPr b="1" i="0" sz="1200" u="none" cap="none" strike="noStrike">
                <a:solidFill>
                  <a:schemeClr val="dk1"/>
                </a:solidFill>
                <a:latin typeface="Calibri"/>
                <a:ea typeface="Calibri"/>
                <a:cs typeface="Calibri"/>
                <a:sym typeface="Calibri"/>
              </a:defRPr>
            </a:lvl8pPr>
            <a:lvl9pPr indent="0" lvl="8" marL="2743200" marR="0" rtl="0" algn="l">
              <a:spcBef>
                <a:spcPts val="200"/>
              </a:spcBef>
              <a:buClr>
                <a:schemeClr val="dk1"/>
              </a:buClr>
              <a:buFont typeface="Arial"/>
              <a:buNone/>
              <a:defRPr b="1" i="0" sz="1200" u="none" cap="none" strike="noStrike">
                <a:solidFill>
                  <a:schemeClr val="dk1"/>
                </a:solidFill>
                <a:latin typeface="Calibri"/>
                <a:ea typeface="Calibri"/>
                <a:cs typeface="Calibri"/>
                <a:sym typeface="Calibri"/>
              </a:defRPr>
            </a:lvl9pPr>
          </a:lstStyle>
          <a:p/>
        </p:txBody>
      </p:sp>
      <p:sp>
        <p:nvSpPr>
          <p:cNvPr id="65" name="Shape 65"/>
          <p:cNvSpPr txBox="1"/>
          <p:nvPr>
            <p:ph idx="2" type="body"/>
          </p:nvPr>
        </p:nvSpPr>
        <p:spPr>
          <a:xfrm>
            <a:off x="457200" y="1631156"/>
            <a:ext cx="4040100" cy="2963400"/>
          </a:xfrm>
          <a:prstGeom prst="rect">
            <a:avLst/>
          </a:prstGeom>
          <a:noFill/>
          <a:ln>
            <a:noFill/>
          </a:ln>
        </p:spPr>
        <p:txBody>
          <a:bodyPr anchorCtr="0" anchor="t" bIns="68575" lIns="68575" rIns="68575" tIns="68575"/>
          <a:lstStyle>
            <a:lvl1pPr indent="-152400" lvl="0" marL="254000" marR="0" rtl="0" algn="l">
              <a:spcBef>
                <a:spcPts val="300"/>
              </a:spcBef>
              <a:spcAft>
                <a:spcPts val="0"/>
              </a:spcAft>
              <a:buClr>
                <a:schemeClr val="accent5"/>
              </a:buClr>
              <a:buSzPct val="100000"/>
              <a:buFont typeface="Arial"/>
              <a:buChar char="•"/>
              <a:defRPr b="0" i="0" sz="1700" u="none" cap="none" strike="noStrike">
                <a:solidFill>
                  <a:srgbClr val="595959"/>
                </a:solidFill>
                <a:latin typeface="Arial"/>
                <a:ea typeface="Arial"/>
                <a:cs typeface="Arial"/>
                <a:sym typeface="Arial"/>
              </a:defRPr>
            </a:lvl1pPr>
            <a:lvl2pPr indent="-114300" lvl="1" marL="558800" marR="0" rtl="0" algn="l">
              <a:spcBef>
                <a:spcPts val="300"/>
              </a:spcBef>
              <a:spcAft>
                <a:spcPts val="0"/>
              </a:spcAft>
              <a:buClr>
                <a:srgbClr val="595959"/>
              </a:buClr>
              <a:buSzPct val="100000"/>
              <a:buFont typeface="Arial"/>
              <a:buChar char="–"/>
              <a:defRPr b="0" i="0" sz="1500" u="none" cap="none" strike="noStrike">
                <a:solidFill>
                  <a:srgbClr val="595959"/>
                </a:solidFill>
                <a:latin typeface="Arial"/>
                <a:ea typeface="Arial"/>
                <a:cs typeface="Arial"/>
                <a:sym typeface="Arial"/>
              </a:defRPr>
            </a:lvl2pPr>
            <a:lvl3pPr indent="-88900" lvl="2" marL="863600" marR="0" rtl="0" algn="l">
              <a:spcBef>
                <a:spcPts val="300"/>
              </a:spcBef>
              <a:spcAft>
                <a:spcPts val="0"/>
              </a:spcAft>
              <a:buClr>
                <a:schemeClr val="accent5"/>
              </a:buClr>
              <a:buSzPct val="100000"/>
              <a:buFont typeface="Arial"/>
              <a:buChar char="•"/>
              <a:defRPr b="0" i="0" sz="14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01600" lvl="4" marL="15494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5pPr>
            <a:lvl6pPr indent="-101600" lvl="5" marL="1892300" marR="0" rtl="0" algn="l">
              <a:spcBef>
                <a:spcPts val="200"/>
              </a:spcBef>
              <a:buClr>
                <a:schemeClr val="dk1"/>
              </a:buClr>
              <a:buSzPct val="100000"/>
              <a:buFont typeface="Arial"/>
              <a:buChar char="•"/>
              <a:defRPr b="0" i="0" sz="1200" u="none" cap="none" strike="noStrike">
                <a:solidFill>
                  <a:schemeClr val="dk1"/>
                </a:solidFill>
                <a:latin typeface="Calibri"/>
                <a:ea typeface="Calibri"/>
                <a:cs typeface="Calibri"/>
                <a:sym typeface="Calibri"/>
              </a:defRPr>
            </a:lvl6pPr>
            <a:lvl7pPr indent="-101600" lvl="6" marL="2235200" marR="0" rtl="0" algn="l">
              <a:spcBef>
                <a:spcPts val="200"/>
              </a:spcBef>
              <a:buClr>
                <a:schemeClr val="dk1"/>
              </a:buClr>
              <a:buSzPct val="100000"/>
              <a:buFont typeface="Arial"/>
              <a:buChar char="•"/>
              <a:defRPr b="0" i="0" sz="1200" u="none" cap="none" strike="noStrike">
                <a:solidFill>
                  <a:schemeClr val="dk1"/>
                </a:solidFill>
                <a:latin typeface="Calibri"/>
                <a:ea typeface="Calibri"/>
                <a:cs typeface="Calibri"/>
                <a:sym typeface="Calibri"/>
              </a:defRPr>
            </a:lvl7pPr>
            <a:lvl8pPr indent="-101600" lvl="7" marL="2578100" marR="0" rtl="0" algn="l">
              <a:spcBef>
                <a:spcPts val="200"/>
              </a:spcBef>
              <a:buClr>
                <a:schemeClr val="dk1"/>
              </a:buClr>
              <a:buSzPct val="100000"/>
              <a:buFont typeface="Arial"/>
              <a:buChar char="•"/>
              <a:defRPr b="0" i="0" sz="1200" u="none" cap="none" strike="noStrike">
                <a:solidFill>
                  <a:schemeClr val="dk1"/>
                </a:solidFill>
                <a:latin typeface="Calibri"/>
                <a:ea typeface="Calibri"/>
                <a:cs typeface="Calibri"/>
                <a:sym typeface="Calibri"/>
              </a:defRPr>
            </a:lvl8pPr>
            <a:lvl9pPr indent="-101600" lvl="8" marL="2921000" marR="0" rtl="0" algn="l">
              <a:spcBef>
                <a:spcPts val="200"/>
              </a:spcBef>
              <a:buClr>
                <a:schemeClr val="dk1"/>
              </a:buClr>
              <a:buSzPct val="100000"/>
              <a:buFont typeface="Arial"/>
              <a:buChar char="•"/>
              <a:defRPr b="0" i="0" sz="1200" u="none" cap="none" strike="noStrike">
                <a:solidFill>
                  <a:schemeClr val="dk1"/>
                </a:solidFill>
                <a:latin typeface="Calibri"/>
                <a:ea typeface="Calibri"/>
                <a:cs typeface="Calibri"/>
                <a:sym typeface="Calibri"/>
              </a:defRPr>
            </a:lvl9pPr>
          </a:lstStyle>
          <a:p/>
        </p:txBody>
      </p:sp>
      <p:sp>
        <p:nvSpPr>
          <p:cNvPr id="66" name="Shape 66"/>
          <p:cNvSpPr txBox="1"/>
          <p:nvPr>
            <p:ph idx="3" type="body"/>
          </p:nvPr>
        </p:nvSpPr>
        <p:spPr>
          <a:xfrm>
            <a:off x="4645025" y="1151334"/>
            <a:ext cx="4041600" cy="480000"/>
          </a:xfrm>
          <a:prstGeom prst="rect">
            <a:avLst/>
          </a:prstGeom>
          <a:noFill/>
          <a:ln>
            <a:noFill/>
          </a:ln>
        </p:spPr>
        <p:txBody>
          <a:bodyPr anchorCtr="0" anchor="b" bIns="68575" lIns="68575" rIns="68575" tIns="68575"/>
          <a:lstStyle>
            <a:lvl1pPr indent="0" lvl="0" marL="0" marR="0" rtl="0" algn="l">
              <a:spcBef>
                <a:spcPts val="400"/>
              </a:spcBef>
              <a:spcAft>
                <a:spcPts val="0"/>
              </a:spcAft>
              <a:buClr>
                <a:schemeClr val="accent5"/>
              </a:buClr>
              <a:buFont typeface="Arial"/>
              <a:buNone/>
              <a:defRPr b="0" i="0" sz="2000" u="none" cap="none" strike="noStrike">
                <a:solidFill>
                  <a:srgbClr val="0B5394"/>
                </a:solidFill>
                <a:latin typeface="Arial"/>
                <a:ea typeface="Arial"/>
                <a:cs typeface="Arial"/>
                <a:sym typeface="Arial"/>
              </a:defRPr>
            </a:lvl1pPr>
            <a:lvl2pPr indent="0" lvl="1" marL="342900" marR="0" rtl="0" algn="l">
              <a:spcBef>
                <a:spcPts val="300"/>
              </a:spcBef>
              <a:spcAft>
                <a:spcPts val="0"/>
              </a:spcAft>
              <a:buClr>
                <a:srgbClr val="595959"/>
              </a:buClr>
              <a:buFont typeface="Arial"/>
              <a:buNone/>
              <a:defRPr b="1" i="0" sz="1500" u="none" cap="none" strike="noStrike">
                <a:solidFill>
                  <a:srgbClr val="595959"/>
                </a:solidFill>
                <a:latin typeface="Arial"/>
                <a:ea typeface="Arial"/>
                <a:cs typeface="Arial"/>
                <a:sym typeface="Arial"/>
              </a:defRPr>
            </a:lvl2pPr>
            <a:lvl3pPr indent="0" lvl="2" marL="685800" marR="0" rtl="0" algn="l">
              <a:spcBef>
                <a:spcPts val="300"/>
              </a:spcBef>
              <a:spcAft>
                <a:spcPts val="0"/>
              </a:spcAft>
              <a:buClr>
                <a:schemeClr val="accent5"/>
              </a:buClr>
              <a:buFont typeface="Arial"/>
              <a:buNone/>
              <a:defRPr b="1" i="0" sz="1400" u="none" cap="none" strike="noStrike">
                <a:solidFill>
                  <a:srgbClr val="595959"/>
                </a:solidFill>
                <a:latin typeface="Arial"/>
                <a:ea typeface="Arial"/>
                <a:cs typeface="Arial"/>
                <a:sym typeface="Arial"/>
              </a:defRPr>
            </a:lvl3pPr>
            <a:lvl4pPr indent="0" lvl="3" marL="1028700" marR="0" rtl="0" algn="l">
              <a:spcBef>
                <a:spcPts val="200"/>
              </a:spcBef>
              <a:spcAft>
                <a:spcPts val="0"/>
              </a:spcAft>
              <a:buClr>
                <a:srgbClr val="595959"/>
              </a:buClr>
              <a:buFont typeface="Arial"/>
              <a:buNone/>
              <a:defRPr b="1" i="0" sz="1200" u="none" cap="none" strike="noStrike">
                <a:solidFill>
                  <a:srgbClr val="595959"/>
                </a:solidFill>
                <a:latin typeface="Arial"/>
                <a:ea typeface="Arial"/>
                <a:cs typeface="Arial"/>
                <a:sym typeface="Arial"/>
              </a:defRPr>
            </a:lvl4pPr>
            <a:lvl5pPr indent="0" lvl="4" marL="1371600" marR="0" rtl="0" algn="l">
              <a:spcBef>
                <a:spcPts val="200"/>
              </a:spcBef>
              <a:spcAft>
                <a:spcPts val="0"/>
              </a:spcAft>
              <a:buClr>
                <a:srgbClr val="595959"/>
              </a:buClr>
              <a:buFont typeface="Arial"/>
              <a:buNone/>
              <a:defRPr b="1" i="0" sz="1200" u="none" cap="none" strike="noStrike">
                <a:solidFill>
                  <a:srgbClr val="595959"/>
                </a:solidFill>
                <a:latin typeface="Arial"/>
                <a:ea typeface="Arial"/>
                <a:cs typeface="Arial"/>
                <a:sym typeface="Arial"/>
              </a:defRPr>
            </a:lvl5pPr>
            <a:lvl6pPr indent="0" lvl="5" marL="1714500" marR="0" rtl="0" algn="l">
              <a:spcBef>
                <a:spcPts val="200"/>
              </a:spcBef>
              <a:buClr>
                <a:schemeClr val="dk1"/>
              </a:buClr>
              <a:buFont typeface="Arial"/>
              <a:buNone/>
              <a:defRPr b="1" i="0" sz="1200" u="none" cap="none" strike="noStrike">
                <a:solidFill>
                  <a:schemeClr val="dk1"/>
                </a:solidFill>
                <a:latin typeface="Calibri"/>
                <a:ea typeface="Calibri"/>
                <a:cs typeface="Calibri"/>
                <a:sym typeface="Calibri"/>
              </a:defRPr>
            </a:lvl6pPr>
            <a:lvl7pPr indent="0" lvl="6" marL="2057400" marR="0" rtl="0" algn="l">
              <a:spcBef>
                <a:spcPts val="200"/>
              </a:spcBef>
              <a:buClr>
                <a:schemeClr val="dk1"/>
              </a:buClr>
              <a:buFont typeface="Arial"/>
              <a:buNone/>
              <a:defRPr b="1" i="0" sz="1200" u="none" cap="none" strike="noStrike">
                <a:solidFill>
                  <a:schemeClr val="dk1"/>
                </a:solidFill>
                <a:latin typeface="Calibri"/>
                <a:ea typeface="Calibri"/>
                <a:cs typeface="Calibri"/>
                <a:sym typeface="Calibri"/>
              </a:defRPr>
            </a:lvl7pPr>
            <a:lvl8pPr indent="0" lvl="7" marL="2400300" marR="0" rtl="0" algn="l">
              <a:spcBef>
                <a:spcPts val="200"/>
              </a:spcBef>
              <a:buClr>
                <a:schemeClr val="dk1"/>
              </a:buClr>
              <a:buFont typeface="Arial"/>
              <a:buNone/>
              <a:defRPr b="1" i="0" sz="1200" u="none" cap="none" strike="noStrike">
                <a:solidFill>
                  <a:schemeClr val="dk1"/>
                </a:solidFill>
                <a:latin typeface="Calibri"/>
                <a:ea typeface="Calibri"/>
                <a:cs typeface="Calibri"/>
                <a:sym typeface="Calibri"/>
              </a:defRPr>
            </a:lvl8pPr>
            <a:lvl9pPr indent="0" lvl="8" marL="2743200" marR="0" rtl="0" algn="l">
              <a:spcBef>
                <a:spcPts val="200"/>
              </a:spcBef>
              <a:buClr>
                <a:schemeClr val="dk1"/>
              </a:buClr>
              <a:buFont typeface="Arial"/>
              <a:buNone/>
              <a:defRPr b="1" i="0" sz="1200" u="none" cap="none" strike="noStrike">
                <a:solidFill>
                  <a:schemeClr val="dk1"/>
                </a:solidFill>
                <a:latin typeface="Calibri"/>
                <a:ea typeface="Calibri"/>
                <a:cs typeface="Calibri"/>
                <a:sym typeface="Calibri"/>
              </a:defRPr>
            </a:lvl9pPr>
          </a:lstStyle>
          <a:p/>
        </p:txBody>
      </p:sp>
      <p:sp>
        <p:nvSpPr>
          <p:cNvPr id="67" name="Shape 67"/>
          <p:cNvSpPr txBox="1"/>
          <p:nvPr>
            <p:ph idx="4" type="body"/>
          </p:nvPr>
        </p:nvSpPr>
        <p:spPr>
          <a:xfrm>
            <a:off x="4645025" y="1631156"/>
            <a:ext cx="4041600" cy="2963400"/>
          </a:xfrm>
          <a:prstGeom prst="rect">
            <a:avLst/>
          </a:prstGeom>
          <a:noFill/>
          <a:ln>
            <a:noFill/>
          </a:ln>
        </p:spPr>
        <p:txBody>
          <a:bodyPr anchorCtr="0" anchor="t" bIns="68575" lIns="68575" rIns="68575" tIns="68575"/>
          <a:lstStyle>
            <a:lvl1pPr indent="-152400" lvl="0" marL="254000" marR="0" rtl="0" algn="l">
              <a:spcBef>
                <a:spcPts val="300"/>
              </a:spcBef>
              <a:spcAft>
                <a:spcPts val="0"/>
              </a:spcAft>
              <a:buClr>
                <a:schemeClr val="accent5"/>
              </a:buClr>
              <a:buSzPct val="100000"/>
              <a:buFont typeface="Arial"/>
              <a:buChar char="•"/>
              <a:defRPr b="0" i="0" sz="1700" u="none" cap="none" strike="noStrike">
                <a:solidFill>
                  <a:srgbClr val="595959"/>
                </a:solidFill>
                <a:latin typeface="Arial"/>
                <a:ea typeface="Arial"/>
                <a:cs typeface="Arial"/>
                <a:sym typeface="Arial"/>
              </a:defRPr>
            </a:lvl1pPr>
            <a:lvl2pPr indent="-114300" lvl="1" marL="558800" marR="0" rtl="0" algn="l">
              <a:spcBef>
                <a:spcPts val="300"/>
              </a:spcBef>
              <a:spcAft>
                <a:spcPts val="0"/>
              </a:spcAft>
              <a:buClr>
                <a:srgbClr val="595959"/>
              </a:buClr>
              <a:buSzPct val="100000"/>
              <a:buFont typeface="Arial"/>
              <a:buChar char="–"/>
              <a:defRPr b="0" i="0" sz="1500" u="none" cap="none" strike="noStrike">
                <a:solidFill>
                  <a:srgbClr val="595959"/>
                </a:solidFill>
                <a:latin typeface="Arial"/>
                <a:ea typeface="Arial"/>
                <a:cs typeface="Arial"/>
                <a:sym typeface="Arial"/>
              </a:defRPr>
            </a:lvl2pPr>
            <a:lvl3pPr indent="-88900" lvl="2" marL="863600" marR="0" rtl="0" algn="l">
              <a:spcBef>
                <a:spcPts val="300"/>
              </a:spcBef>
              <a:spcAft>
                <a:spcPts val="0"/>
              </a:spcAft>
              <a:buClr>
                <a:schemeClr val="accent5"/>
              </a:buClr>
              <a:buSzPct val="100000"/>
              <a:buFont typeface="Arial"/>
              <a:buChar char="•"/>
              <a:defRPr b="0" i="0" sz="14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01600" lvl="4" marL="15494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5pPr>
            <a:lvl6pPr indent="-101600" lvl="5" marL="1892300" marR="0" rtl="0" algn="l">
              <a:spcBef>
                <a:spcPts val="200"/>
              </a:spcBef>
              <a:buClr>
                <a:schemeClr val="dk1"/>
              </a:buClr>
              <a:buSzPct val="100000"/>
              <a:buFont typeface="Arial"/>
              <a:buChar char="•"/>
              <a:defRPr b="0" i="0" sz="1200" u="none" cap="none" strike="noStrike">
                <a:solidFill>
                  <a:schemeClr val="dk1"/>
                </a:solidFill>
                <a:latin typeface="Calibri"/>
                <a:ea typeface="Calibri"/>
                <a:cs typeface="Calibri"/>
                <a:sym typeface="Calibri"/>
              </a:defRPr>
            </a:lvl6pPr>
            <a:lvl7pPr indent="-101600" lvl="6" marL="2235200" marR="0" rtl="0" algn="l">
              <a:spcBef>
                <a:spcPts val="200"/>
              </a:spcBef>
              <a:buClr>
                <a:schemeClr val="dk1"/>
              </a:buClr>
              <a:buSzPct val="100000"/>
              <a:buFont typeface="Arial"/>
              <a:buChar char="•"/>
              <a:defRPr b="0" i="0" sz="1200" u="none" cap="none" strike="noStrike">
                <a:solidFill>
                  <a:schemeClr val="dk1"/>
                </a:solidFill>
                <a:latin typeface="Calibri"/>
                <a:ea typeface="Calibri"/>
                <a:cs typeface="Calibri"/>
                <a:sym typeface="Calibri"/>
              </a:defRPr>
            </a:lvl7pPr>
            <a:lvl8pPr indent="-101600" lvl="7" marL="2578100" marR="0" rtl="0" algn="l">
              <a:spcBef>
                <a:spcPts val="200"/>
              </a:spcBef>
              <a:buClr>
                <a:schemeClr val="dk1"/>
              </a:buClr>
              <a:buSzPct val="100000"/>
              <a:buFont typeface="Arial"/>
              <a:buChar char="•"/>
              <a:defRPr b="0" i="0" sz="1200" u="none" cap="none" strike="noStrike">
                <a:solidFill>
                  <a:schemeClr val="dk1"/>
                </a:solidFill>
                <a:latin typeface="Calibri"/>
                <a:ea typeface="Calibri"/>
                <a:cs typeface="Calibri"/>
                <a:sym typeface="Calibri"/>
              </a:defRPr>
            </a:lvl8pPr>
            <a:lvl9pPr indent="-101600" lvl="8" marL="2921000" marR="0" rtl="0" algn="l">
              <a:spcBef>
                <a:spcPts val="200"/>
              </a:spcBef>
              <a:buClr>
                <a:schemeClr val="dk1"/>
              </a:buClr>
              <a:buSzPct val="100000"/>
              <a:buFont typeface="Arial"/>
              <a:buChar char="•"/>
              <a:defRPr b="0" i="0" sz="1200" u="none" cap="none" strike="noStrike">
                <a:solidFill>
                  <a:schemeClr val="dk1"/>
                </a:solidFill>
                <a:latin typeface="Calibri"/>
                <a:ea typeface="Calibri"/>
                <a:cs typeface="Calibri"/>
                <a:sym typeface="Calibri"/>
              </a:defRPr>
            </a:lvl9pPr>
          </a:lstStyle>
          <a:p/>
        </p:txBody>
      </p:sp>
      <p:sp>
        <p:nvSpPr>
          <p:cNvPr id="68" name="Shape 68"/>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69" name="Shape 69"/>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70" name="Shape 70"/>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nd Content">
    <p:spTree>
      <p:nvGrpSpPr>
        <p:cNvPr id="71" name="Shape 71"/>
        <p:cNvGrpSpPr/>
        <p:nvPr/>
      </p:nvGrpSpPr>
      <p:grpSpPr>
        <a:xfrm>
          <a:off x="0" y="0"/>
          <a:ext cx="0" cy="0"/>
          <a:chOff x="0" y="0"/>
          <a:chExt cx="0" cy="0"/>
        </a:xfrm>
      </p:grpSpPr>
      <p:sp>
        <p:nvSpPr>
          <p:cNvPr id="72" name="Shape 72"/>
          <p:cNvSpPr txBox="1"/>
          <p:nvPr>
            <p:ph type="title"/>
          </p:nvPr>
        </p:nvSpPr>
        <p:spPr>
          <a:xfrm>
            <a:off x="457200" y="114300"/>
            <a:ext cx="8229600" cy="8574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30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73" name="Shape 73"/>
          <p:cNvSpPr txBox="1"/>
          <p:nvPr>
            <p:ph idx="1" type="body"/>
          </p:nvPr>
        </p:nvSpPr>
        <p:spPr>
          <a:xfrm>
            <a:off x="457200" y="1200150"/>
            <a:ext cx="8229600" cy="3394500"/>
          </a:xfrm>
          <a:prstGeom prst="rect">
            <a:avLst/>
          </a:prstGeom>
          <a:noFill/>
          <a:ln>
            <a:noFill/>
          </a:ln>
        </p:spPr>
        <p:txBody>
          <a:bodyPr anchorCtr="0" anchor="t" bIns="68575" lIns="68575" rIns="68575" tIns="68575"/>
          <a:lstStyle>
            <a:lvl1pPr indent="-114300" lvl="0" marL="254000" marR="0" rtl="0" algn="l">
              <a:spcBef>
                <a:spcPts val="400"/>
              </a:spcBef>
              <a:spcAft>
                <a:spcPts val="0"/>
              </a:spcAft>
              <a:buClr>
                <a:schemeClr val="accent5"/>
              </a:buClr>
              <a:buSzPct val="100000"/>
              <a:buFont typeface="Arial"/>
              <a:buChar char="•"/>
              <a:defRPr b="0" i="0" sz="2100" u="none" cap="none" strike="noStrike">
                <a:solidFill>
                  <a:srgbClr val="595959"/>
                </a:solidFill>
                <a:latin typeface="Arial"/>
                <a:ea typeface="Arial"/>
                <a:cs typeface="Arial"/>
                <a:sym typeface="Arial"/>
              </a:defRPr>
            </a:lvl1pPr>
            <a:lvl2pPr indent="-101600" lvl="1" marL="558800" marR="0" rtl="0" algn="l">
              <a:spcBef>
                <a:spcPts val="400"/>
              </a:spcBef>
              <a:spcAft>
                <a:spcPts val="0"/>
              </a:spcAft>
              <a:buClr>
                <a:srgbClr val="595959"/>
              </a:buClr>
              <a:buSzPct val="100000"/>
              <a:buFont typeface="Arial"/>
              <a:buChar char="–"/>
              <a:defRPr b="0" i="0" sz="1800" u="none" cap="none" strike="noStrike">
                <a:solidFill>
                  <a:srgbClr val="595959"/>
                </a:solidFill>
                <a:latin typeface="Arial"/>
                <a:ea typeface="Arial"/>
                <a:cs typeface="Arial"/>
                <a:sym typeface="Arial"/>
              </a:defRPr>
            </a:lvl2pPr>
            <a:lvl3pPr indent="-76200" lvl="2" marL="863600" marR="0" rtl="0" algn="l">
              <a:spcBef>
                <a:spcPts val="300"/>
              </a:spcBef>
              <a:spcAft>
                <a:spcPts val="0"/>
              </a:spcAft>
              <a:buClr>
                <a:schemeClr val="accent5"/>
              </a:buClr>
              <a:buSzPct val="100000"/>
              <a:buFont typeface="Arial"/>
              <a:buChar char="•"/>
              <a:defRPr b="0" i="0" sz="15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76200" lvl="5" marL="18923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6pPr>
            <a:lvl7pPr indent="-76200" lvl="6" marL="22352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7pPr>
            <a:lvl8pPr indent="-76200" lvl="7" marL="25781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8pPr>
            <a:lvl9pPr indent="-76200" lvl="8" marL="29210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9pPr>
          </a:lstStyle>
          <a:p/>
        </p:txBody>
      </p:sp>
      <p:sp>
        <p:nvSpPr>
          <p:cNvPr id="74" name="Shape 74"/>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75" name="Shape 75"/>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76" name="Shape 76"/>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77" name="Shape 77"/>
        <p:cNvGrpSpPr/>
        <p:nvPr/>
      </p:nvGrpSpPr>
      <p:grpSpPr>
        <a:xfrm>
          <a:off x="0" y="0"/>
          <a:ext cx="0" cy="0"/>
          <a:chOff x="0" y="0"/>
          <a:chExt cx="0" cy="0"/>
        </a:xfrm>
      </p:grpSpPr>
      <p:sp>
        <p:nvSpPr>
          <p:cNvPr id="78" name="Shape 78"/>
          <p:cNvSpPr txBox="1"/>
          <p:nvPr>
            <p:ph type="title"/>
          </p:nvPr>
        </p:nvSpPr>
        <p:spPr>
          <a:xfrm>
            <a:off x="722312" y="3305175"/>
            <a:ext cx="7772400" cy="1021500"/>
          </a:xfrm>
          <a:prstGeom prst="rect">
            <a:avLst/>
          </a:prstGeom>
          <a:noFill/>
          <a:ln>
            <a:noFill/>
          </a:ln>
        </p:spPr>
        <p:txBody>
          <a:bodyPr anchorCtr="0" anchor="t" bIns="68575" lIns="68575" rIns="68575" tIns="68575"/>
          <a:lstStyle>
            <a:lvl1pPr indent="0" lvl="0" marL="0" marR="0" rtl="0" algn="l">
              <a:spcBef>
                <a:spcPts val="0"/>
              </a:spcBef>
              <a:spcAft>
                <a:spcPts val="0"/>
              </a:spcAft>
              <a:buNone/>
              <a:defRPr b="0" i="0" sz="30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79" name="Shape 79"/>
          <p:cNvSpPr txBox="1"/>
          <p:nvPr>
            <p:ph idx="1" type="body"/>
          </p:nvPr>
        </p:nvSpPr>
        <p:spPr>
          <a:xfrm>
            <a:off x="722312" y="2180034"/>
            <a:ext cx="7772400" cy="1125300"/>
          </a:xfrm>
          <a:prstGeom prst="rect">
            <a:avLst/>
          </a:prstGeom>
          <a:noFill/>
          <a:ln>
            <a:noFill/>
          </a:ln>
        </p:spPr>
        <p:txBody>
          <a:bodyPr anchorCtr="0" anchor="b" bIns="68575" lIns="68575" rIns="68575" tIns="68575"/>
          <a:lstStyle>
            <a:lvl1pPr indent="0" lvl="0" marL="0" marR="0" rtl="0" algn="l">
              <a:spcBef>
                <a:spcPts val="300"/>
              </a:spcBef>
              <a:spcAft>
                <a:spcPts val="0"/>
              </a:spcAft>
              <a:buClr>
                <a:schemeClr val="accent5"/>
              </a:buClr>
              <a:buFont typeface="Arial"/>
              <a:buNone/>
              <a:defRPr b="0" i="0" sz="1500" u="none" cap="none" strike="noStrike">
                <a:solidFill>
                  <a:srgbClr val="595959"/>
                </a:solidFill>
                <a:latin typeface="Arial"/>
                <a:ea typeface="Arial"/>
                <a:cs typeface="Arial"/>
                <a:sym typeface="Arial"/>
              </a:defRPr>
            </a:lvl1pPr>
            <a:lvl2pPr indent="0" lvl="1" marL="342900" marR="0" rtl="0" algn="l">
              <a:spcBef>
                <a:spcPts val="300"/>
              </a:spcBef>
              <a:spcAft>
                <a:spcPts val="0"/>
              </a:spcAft>
              <a:buClr>
                <a:srgbClr val="888888"/>
              </a:buClr>
              <a:buFont typeface="Arial"/>
              <a:buNone/>
              <a:defRPr b="0" i="0" sz="1400" u="none" cap="none" strike="noStrike">
                <a:solidFill>
                  <a:srgbClr val="888888"/>
                </a:solidFill>
                <a:latin typeface="Arial"/>
                <a:ea typeface="Arial"/>
                <a:cs typeface="Arial"/>
                <a:sym typeface="Arial"/>
              </a:defRPr>
            </a:lvl2pPr>
            <a:lvl3pPr indent="0" lvl="2" marL="685800" marR="0" rtl="0" algn="l">
              <a:spcBef>
                <a:spcPts val="200"/>
              </a:spcBef>
              <a:spcAft>
                <a:spcPts val="0"/>
              </a:spcAft>
              <a:buClr>
                <a:schemeClr val="accent5"/>
              </a:buClr>
              <a:buFont typeface="Arial"/>
              <a:buNone/>
              <a:defRPr b="0" i="0" sz="1200" u="none" cap="none" strike="noStrike">
                <a:solidFill>
                  <a:srgbClr val="888888"/>
                </a:solidFill>
                <a:latin typeface="Arial"/>
                <a:ea typeface="Arial"/>
                <a:cs typeface="Arial"/>
                <a:sym typeface="Arial"/>
              </a:defRPr>
            </a:lvl3pPr>
            <a:lvl4pPr indent="0" lvl="3" marL="1028700" marR="0" rtl="0" algn="l">
              <a:spcBef>
                <a:spcPts val="200"/>
              </a:spcBef>
              <a:spcAft>
                <a:spcPts val="0"/>
              </a:spcAft>
              <a:buClr>
                <a:srgbClr val="888888"/>
              </a:buClr>
              <a:buFont typeface="Arial"/>
              <a:buNone/>
              <a:defRPr b="0" i="0" sz="1100" u="none" cap="none" strike="noStrike">
                <a:solidFill>
                  <a:srgbClr val="888888"/>
                </a:solidFill>
                <a:latin typeface="Arial"/>
                <a:ea typeface="Arial"/>
                <a:cs typeface="Arial"/>
                <a:sym typeface="Arial"/>
              </a:defRPr>
            </a:lvl4pPr>
            <a:lvl5pPr indent="0" lvl="4" marL="1371600" marR="0" rtl="0" algn="l">
              <a:spcBef>
                <a:spcPts val="200"/>
              </a:spcBef>
              <a:spcAft>
                <a:spcPts val="0"/>
              </a:spcAft>
              <a:buClr>
                <a:srgbClr val="888888"/>
              </a:buClr>
              <a:buFont typeface="Arial"/>
              <a:buNone/>
              <a:defRPr b="0" i="0" sz="1100" u="none" cap="none" strike="noStrike">
                <a:solidFill>
                  <a:srgbClr val="888888"/>
                </a:solidFill>
                <a:latin typeface="Arial"/>
                <a:ea typeface="Arial"/>
                <a:cs typeface="Arial"/>
                <a:sym typeface="Arial"/>
              </a:defRPr>
            </a:lvl5pPr>
            <a:lvl6pPr indent="0" lvl="5" marL="1714500" marR="0" rtl="0" algn="l">
              <a:spcBef>
                <a:spcPts val="200"/>
              </a:spcBef>
              <a:buClr>
                <a:srgbClr val="888888"/>
              </a:buClr>
              <a:buFont typeface="Arial"/>
              <a:buNone/>
              <a:defRPr b="0" i="0" sz="1100" u="none" cap="none" strike="noStrike">
                <a:solidFill>
                  <a:srgbClr val="888888"/>
                </a:solidFill>
                <a:latin typeface="Calibri"/>
                <a:ea typeface="Calibri"/>
                <a:cs typeface="Calibri"/>
                <a:sym typeface="Calibri"/>
              </a:defRPr>
            </a:lvl6pPr>
            <a:lvl7pPr indent="0" lvl="6" marL="2057400" marR="0" rtl="0" algn="l">
              <a:spcBef>
                <a:spcPts val="200"/>
              </a:spcBef>
              <a:buClr>
                <a:srgbClr val="888888"/>
              </a:buClr>
              <a:buFont typeface="Arial"/>
              <a:buNone/>
              <a:defRPr b="0" i="0" sz="1100" u="none" cap="none" strike="noStrike">
                <a:solidFill>
                  <a:srgbClr val="888888"/>
                </a:solidFill>
                <a:latin typeface="Calibri"/>
                <a:ea typeface="Calibri"/>
                <a:cs typeface="Calibri"/>
                <a:sym typeface="Calibri"/>
              </a:defRPr>
            </a:lvl7pPr>
            <a:lvl8pPr indent="0" lvl="7" marL="2400300" marR="0" rtl="0" algn="l">
              <a:spcBef>
                <a:spcPts val="200"/>
              </a:spcBef>
              <a:buClr>
                <a:srgbClr val="888888"/>
              </a:buClr>
              <a:buFont typeface="Arial"/>
              <a:buNone/>
              <a:defRPr b="0" i="0" sz="1100" u="none" cap="none" strike="noStrike">
                <a:solidFill>
                  <a:srgbClr val="888888"/>
                </a:solidFill>
                <a:latin typeface="Calibri"/>
                <a:ea typeface="Calibri"/>
                <a:cs typeface="Calibri"/>
                <a:sym typeface="Calibri"/>
              </a:defRPr>
            </a:lvl8pPr>
            <a:lvl9pPr indent="0" lvl="8" marL="2743200" marR="0" rtl="0" algn="l">
              <a:spcBef>
                <a:spcPts val="200"/>
              </a:spcBef>
              <a:buClr>
                <a:srgbClr val="888888"/>
              </a:buClr>
              <a:buFont typeface="Arial"/>
              <a:buNone/>
              <a:defRPr b="0" i="0" sz="1100" u="none" cap="none" strike="noStrike">
                <a:solidFill>
                  <a:srgbClr val="888888"/>
                </a:solidFill>
                <a:latin typeface="Calibri"/>
                <a:ea typeface="Calibri"/>
                <a:cs typeface="Calibri"/>
                <a:sym typeface="Calibri"/>
              </a:defRPr>
            </a:lvl9pPr>
          </a:lstStyle>
          <a:p/>
        </p:txBody>
      </p:sp>
      <p:sp>
        <p:nvSpPr>
          <p:cNvPr id="80" name="Shape 80"/>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81" name="Shape 81"/>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82" name="Shape 82"/>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Obj">
  <p:cSld name="Two Content">
    <p:spTree>
      <p:nvGrpSpPr>
        <p:cNvPr id="83" name="Shape 83"/>
        <p:cNvGrpSpPr/>
        <p:nvPr/>
      </p:nvGrpSpPr>
      <p:grpSpPr>
        <a:xfrm>
          <a:off x="0" y="0"/>
          <a:ext cx="0" cy="0"/>
          <a:chOff x="0" y="0"/>
          <a:chExt cx="0" cy="0"/>
        </a:xfrm>
      </p:grpSpPr>
      <p:sp>
        <p:nvSpPr>
          <p:cNvPr id="84" name="Shape 84"/>
          <p:cNvSpPr txBox="1"/>
          <p:nvPr>
            <p:ph type="title"/>
          </p:nvPr>
        </p:nvSpPr>
        <p:spPr>
          <a:xfrm>
            <a:off x="457200" y="114300"/>
            <a:ext cx="8229600" cy="8574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30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85" name="Shape 85"/>
          <p:cNvSpPr txBox="1"/>
          <p:nvPr>
            <p:ph idx="1" type="body"/>
          </p:nvPr>
        </p:nvSpPr>
        <p:spPr>
          <a:xfrm>
            <a:off x="457200" y="1200150"/>
            <a:ext cx="4038600" cy="3394500"/>
          </a:xfrm>
          <a:prstGeom prst="rect">
            <a:avLst/>
          </a:prstGeom>
          <a:noFill/>
          <a:ln>
            <a:noFill/>
          </a:ln>
        </p:spPr>
        <p:txBody>
          <a:bodyPr anchorCtr="0" anchor="t" bIns="68575" lIns="68575" rIns="68575" tIns="68575"/>
          <a:lstStyle>
            <a:lvl1pPr indent="-139700" lvl="0" marL="254000" marR="0" rtl="0" algn="l">
              <a:spcBef>
                <a:spcPts val="400"/>
              </a:spcBef>
              <a:spcAft>
                <a:spcPts val="0"/>
              </a:spcAft>
              <a:buClr>
                <a:schemeClr val="accent5"/>
              </a:buClr>
              <a:buSzPct val="100000"/>
              <a:buFont typeface="Arial"/>
              <a:buChar char="•"/>
              <a:defRPr b="0" i="0" sz="1800" u="none" cap="none" strike="noStrike">
                <a:solidFill>
                  <a:srgbClr val="595959"/>
                </a:solidFill>
                <a:latin typeface="Arial"/>
                <a:ea typeface="Arial"/>
                <a:cs typeface="Arial"/>
                <a:sym typeface="Arial"/>
              </a:defRPr>
            </a:lvl1pPr>
            <a:lvl2pPr indent="-114300" lvl="1" marL="558800" marR="0" rtl="0" algn="l">
              <a:spcBef>
                <a:spcPts val="300"/>
              </a:spcBef>
              <a:spcAft>
                <a:spcPts val="0"/>
              </a:spcAft>
              <a:buClr>
                <a:srgbClr val="595959"/>
              </a:buClr>
              <a:buSzPct val="100000"/>
              <a:buFont typeface="Arial"/>
              <a:buChar char="–"/>
              <a:defRPr b="0" i="0" sz="1500" u="none" cap="none" strike="noStrike">
                <a:solidFill>
                  <a:srgbClr val="595959"/>
                </a:solidFill>
                <a:latin typeface="Arial"/>
                <a:ea typeface="Arial"/>
                <a:cs typeface="Arial"/>
                <a:sym typeface="Arial"/>
              </a:defRPr>
            </a:lvl2pPr>
            <a:lvl3pPr indent="-88900" lvl="2" marL="863600" marR="0" rtl="0" algn="l">
              <a:spcBef>
                <a:spcPts val="300"/>
              </a:spcBef>
              <a:spcAft>
                <a:spcPts val="0"/>
              </a:spcAft>
              <a:buClr>
                <a:schemeClr val="accent5"/>
              </a:buClr>
              <a:buSzPct val="100000"/>
              <a:buFont typeface="Arial"/>
              <a:buChar char="•"/>
              <a:defRPr b="0" i="0" sz="14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88900" lvl="5" marL="1892300" marR="0" rtl="0" algn="l">
              <a:spcBef>
                <a:spcPts val="300"/>
              </a:spcBef>
              <a:buClr>
                <a:schemeClr val="dk1"/>
              </a:buClr>
              <a:buSzPct val="100000"/>
              <a:buFont typeface="Arial"/>
              <a:buChar char="•"/>
              <a:defRPr b="0" i="0" sz="1400" u="none" cap="none" strike="noStrike">
                <a:solidFill>
                  <a:schemeClr val="dk1"/>
                </a:solidFill>
                <a:latin typeface="Calibri"/>
                <a:ea typeface="Calibri"/>
                <a:cs typeface="Calibri"/>
                <a:sym typeface="Calibri"/>
              </a:defRPr>
            </a:lvl6pPr>
            <a:lvl7pPr indent="-88900" lvl="6" marL="2235200" marR="0" rtl="0" algn="l">
              <a:spcBef>
                <a:spcPts val="300"/>
              </a:spcBef>
              <a:buClr>
                <a:schemeClr val="dk1"/>
              </a:buClr>
              <a:buSzPct val="100000"/>
              <a:buFont typeface="Arial"/>
              <a:buChar char="•"/>
              <a:defRPr b="0" i="0" sz="1400" u="none" cap="none" strike="noStrike">
                <a:solidFill>
                  <a:schemeClr val="dk1"/>
                </a:solidFill>
                <a:latin typeface="Calibri"/>
                <a:ea typeface="Calibri"/>
                <a:cs typeface="Calibri"/>
                <a:sym typeface="Calibri"/>
              </a:defRPr>
            </a:lvl7pPr>
            <a:lvl8pPr indent="-88900" lvl="7" marL="2578100" marR="0" rtl="0" algn="l">
              <a:spcBef>
                <a:spcPts val="300"/>
              </a:spcBef>
              <a:buClr>
                <a:schemeClr val="dk1"/>
              </a:buClr>
              <a:buSzPct val="100000"/>
              <a:buFont typeface="Arial"/>
              <a:buChar char="•"/>
              <a:defRPr b="0" i="0" sz="1400" u="none" cap="none" strike="noStrike">
                <a:solidFill>
                  <a:schemeClr val="dk1"/>
                </a:solidFill>
                <a:latin typeface="Calibri"/>
                <a:ea typeface="Calibri"/>
                <a:cs typeface="Calibri"/>
                <a:sym typeface="Calibri"/>
              </a:defRPr>
            </a:lvl8pPr>
            <a:lvl9pPr indent="-88900" lvl="8" marL="2921000" marR="0" rtl="0" algn="l">
              <a:spcBef>
                <a:spcPts val="300"/>
              </a:spcBef>
              <a:buClr>
                <a:schemeClr val="dk1"/>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86" name="Shape 86"/>
          <p:cNvSpPr txBox="1"/>
          <p:nvPr>
            <p:ph idx="2" type="body"/>
          </p:nvPr>
        </p:nvSpPr>
        <p:spPr>
          <a:xfrm>
            <a:off x="4648200" y="1200150"/>
            <a:ext cx="4038600" cy="3394500"/>
          </a:xfrm>
          <a:prstGeom prst="rect">
            <a:avLst/>
          </a:prstGeom>
          <a:noFill/>
          <a:ln>
            <a:noFill/>
          </a:ln>
        </p:spPr>
        <p:txBody>
          <a:bodyPr anchorCtr="0" anchor="t" bIns="68575" lIns="68575" rIns="68575" tIns="68575"/>
          <a:lstStyle>
            <a:lvl1pPr indent="-139700" lvl="0" marL="254000" marR="0" rtl="0" algn="l">
              <a:spcBef>
                <a:spcPts val="400"/>
              </a:spcBef>
              <a:spcAft>
                <a:spcPts val="0"/>
              </a:spcAft>
              <a:buClr>
                <a:schemeClr val="accent5"/>
              </a:buClr>
              <a:buSzPct val="100000"/>
              <a:buFont typeface="Arial"/>
              <a:buChar char="•"/>
              <a:defRPr b="0" i="0" sz="1800" u="none" cap="none" strike="noStrike">
                <a:solidFill>
                  <a:srgbClr val="595959"/>
                </a:solidFill>
                <a:latin typeface="Arial"/>
                <a:ea typeface="Arial"/>
                <a:cs typeface="Arial"/>
                <a:sym typeface="Arial"/>
              </a:defRPr>
            </a:lvl1pPr>
            <a:lvl2pPr indent="-114300" lvl="1" marL="558800" marR="0" rtl="0" algn="l">
              <a:spcBef>
                <a:spcPts val="300"/>
              </a:spcBef>
              <a:spcAft>
                <a:spcPts val="0"/>
              </a:spcAft>
              <a:buClr>
                <a:srgbClr val="595959"/>
              </a:buClr>
              <a:buSzPct val="100000"/>
              <a:buFont typeface="Arial"/>
              <a:buChar char="–"/>
              <a:defRPr b="0" i="0" sz="1500" u="none" cap="none" strike="noStrike">
                <a:solidFill>
                  <a:srgbClr val="595959"/>
                </a:solidFill>
                <a:latin typeface="Arial"/>
                <a:ea typeface="Arial"/>
                <a:cs typeface="Arial"/>
                <a:sym typeface="Arial"/>
              </a:defRPr>
            </a:lvl2pPr>
            <a:lvl3pPr indent="-88900" lvl="2" marL="863600" marR="0" rtl="0" algn="l">
              <a:spcBef>
                <a:spcPts val="300"/>
              </a:spcBef>
              <a:spcAft>
                <a:spcPts val="0"/>
              </a:spcAft>
              <a:buClr>
                <a:schemeClr val="accent5"/>
              </a:buClr>
              <a:buSzPct val="100000"/>
              <a:buFont typeface="Arial"/>
              <a:buChar char="•"/>
              <a:defRPr b="0" i="0" sz="14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88900" lvl="5" marL="1892300" marR="0" rtl="0" algn="l">
              <a:spcBef>
                <a:spcPts val="300"/>
              </a:spcBef>
              <a:buClr>
                <a:schemeClr val="dk1"/>
              </a:buClr>
              <a:buSzPct val="100000"/>
              <a:buFont typeface="Arial"/>
              <a:buChar char="•"/>
              <a:defRPr b="0" i="0" sz="1400" u="none" cap="none" strike="noStrike">
                <a:solidFill>
                  <a:schemeClr val="dk1"/>
                </a:solidFill>
                <a:latin typeface="Calibri"/>
                <a:ea typeface="Calibri"/>
                <a:cs typeface="Calibri"/>
                <a:sym typeface="Calibri"/>
              </a:defRPr>
            </a:lvl6pPr>
            <a:lvl7pPr indent="-88900" lvl="6" marL="2235200" marR="0" rtl="0" algn="l">
              <a:spcBef>
                <a:spcPts val="300"/>
              </a:spcBef>
              <a:buClr>
                <a:schemeClr val="dk1"/>
              </a:buClr>
              <a:buSzPct val="100000"/>
              <a:buFont typeface="Arial"/>
              <a:buChar char="•"/>
              <a:defRPr b="0" i="0" sz="1400" u="none" cap="none" strike="noStrike">
                <a:solidFill>
                  <a:schemeClr val="dk1"/>
                </a:solidFill>
                <a:latin typeface="Calibri"/>
                <a:ea typeface="Calibri"/>
                <a:cs typeface="Calibri"/>
                <a:sym typeface="Calibri"/>
              </a:defRPr>
            </a:lvl7pPr>
            <a:lvl8pPr indent="-88900" lvl="7" marL="2578100" marR="0" rtl="0" algn="l">
              <a:spcBef>
                <a:spcPts val="300"/>
              </a:spcBef>
              <a:buClr>
                <a:schemeClr val="dk1"/>
              </a:buClr>
              <a:buSzPct val="100000"/>
              <a:buFont typeface="Arial"/>
              <a:buChar char="•"/>
              <a:defRPr b="0" i="0" sz="1400" u="none" cap="none" strike="noStrike">
                <a:solidFill>
                  <a:schemeClr val="dk1"/>
                </a:solidFill>
                <a:latin typeface="Calibri"/>
                <a:ea typeface="Calibri"/>
                <a:cs typeface="Calibri"/>
                <a:sym typeface="Calibri"/>
              </a:defRPr>
            </a:lvl8pPr>
            <a:lvl9pPr indent="-88900" lvl="8" marL="2921000" marR="0" rtl="0" algn="l">
              <a:spcBef>
                <a:spcPts val="300"/>
              </a:spcBef>
              <a:buClr>
                <a:schemeClr val="dk1"/>
              </a:buClr>
              <a:buSzPct val="100000"/>
              <a:buFont typeface="Arial"/>
              <a:buChar char="•"/>
              <a:defRPr b="0" i="0" sz="1400" u="none" cap="none" strike="noStrike">
                <a:solidFill>
                  <a:schemeClr val="dk1"/>
                </a:solidFill>
                <a:latin typeface="Calibri"/>
                <a:ea typeface="Calibri"/>
                <a:cs typeface="Calibri"/>
                <a:sym typeface="Calibri"/>
              </a:defRPr>
            </a:lvl9pPr>
          </a:lstStyle>
          <a:p/>
        </p:txBody>
      </p:sp>
      <p:sp>
        <p:nvSpPr>
          <p:cNvPr id="87" name="Shape 87"/>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88" name="Shape 88"/>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89" name="Shape 89"/>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Only">
    <p:spTree>
      <p:nvGrpSpPr>
        <p:cNvPr id="90" name="Shape 90"/>
        <p:cNvGrpSpPr/>
        <p:nvPr/>
      </p:nvGrpSpPr>
      <p:grpSpPr>
        <a:xfrm>
          <a:off x="0" y="0"/>
          <a:ext cx="0" cy="0"/>
          <a:chOff x="0" y="0"/>
          <a:chExt cx="0" cy="0"/>
        </a:xfrm>
      </p:grpSpPr>
      <p:sp>
        <p:nvSpPr>
          <p:cNvPr id="91" name="Shape 91"/>
          <p:cNvSpPr txBox="1"/>
          <p:nvPr>
            <p:ph type="title"/>
          </p:nvPr>
        </p:nvSpPr>
        <p:spPr>
          <a:xfrm>
            <a:off x="457200" y="114300"/>
            <a:ext cx="8229600" cy="8574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30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92" name="Shape 92"/>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93" name="Shape 93"/>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94" name="Shape 94"/>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
        <p:nvSpPr>
          <p:cNvPr id="95" name="Shape 95"/>
          <p:cNvSpPr txBox="1"/>
          <p:nvPr>
            <p:ph idx="1" type="body"/>
          </p:nvPr>
        </p:nvSpPr>
        <p:spPr>
          <a:xfrm>
            <a:off x="457200" y="1143000"/>
            <a:ext cx="8229600" cy="3314700"/>
          </a:xfrm>
          <a:prstGeom prst="rect">
            <a:avLst/>
          </a:prstGeom>
          <a:noFill/>
          <a:ln>
            <a:noFill/>
          </a:ln>
        </p:spPr>
        <p:txBody>
          <a:bodyPr anchorCtr="0" anchor="t" bIns="68575" lIns="68575" rIns="68575" tIns="68575"/>
          <a:lstStyle>
            <a:lvl1pPr indent="-190500" lvl="0" marL="254000" marR="0" rtl="0" algn="l">
              <a:spcBef>
                <a:spcPts val="200"/>
              </a:spcBef>
              <a:spcAft>
                <a:spcPts val="0"/>
              </a:spcAft>
              <a:buClr>
                <a:schemeClr val="accent5"/>
              </a:buClr>
              <a:buSzPct val="100000"/>
              <a:buFont typeface="Arial"/>
              <a:buChar char="•"/>
              <a:defRPr b="0" i="0" sz="1100" u="none" cap="none" strike="noStrike">
                <a:solidFill>
                  <a:srgbClr val="595959"/>
                </a:solidFill>
                <a:latin typeface="Arial"/>
                <a:ea typeface="Arial"/>
                <a:cs typeface="Arial"/>
                <a:sym typeface="Arial"/>
              </a:defRPr>
            </a:lvl1pPr>
            <a:lvl2pPr indent="-152400" lvl="1" marL="5588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2pPr>
            <a:lvl3pPr indent="-114300" lvl="2" marL="863600" marR="0" rtl="0" algn="l">
              <a:spcBef>
                <a:spcPts val="200"/>
              </a:spcBef>
              <a:spcAft>
                <a:spcPts val="0"/>
              </a:spcAft>
              <a:buClr>
                <a:schemeClr val="accent5"/>
              </a:buClr>
              <a:buSzPct val="100000"/>
              <a:buFont typeface="Arial"/>
              <a:buChar char="•"/>
              <a:defRPr b="0" i="0" sz="1100" u="none" cap="none" strike="noStrike">
                <a:solidFill>
                  <a:srgbClr val="595959"/>
                </a:solidFill>
                <a:latin typeface="Arial"/>
                <a:ea typeface="Arial"/>
                <a:cs typeface="Arial"/>
                <a:sym typeface="Arial"/>
              </a:defRPr>
            </a:lvl3pPr>
            <a:lvl4pPr indent="-114300" lvl="3" marL="12065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76200" lvl="5" marL="18923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6pPr>
            <a:lvl7pPr indent="-76200" lvl="6" marL="22352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7pPr>
            <a:lvl8pPr indent="-76200" lvl="7" marL="25781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8pPr>
            <a:lvl9pPr indent="-76200" lvl="8" marL="29210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96" name="Shape 96"/>
        <p:cNvGrpSpPr/>
        <p:nvPr/>
      </p:nvGrpSpPr>
      <p:grpSpPr>
        <a:xfrm>
          <a:off x="0" y="0"/>
          <a:ext cx="0" cy="0"/>
          <a:chOff x="0" y="0"/>
          <a:chExt cx="0" cy="0"/>
        </a:xfrm>
      </p:grpSpPr>
      <p:sp>
        <p:nvSpPr>
          <p:cNvPr id="97" name="Shape 97"/>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98" name="Shape 98"/>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99" name="Shape 99"/>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Tx">
  <p:cSld name="Content with Caption">
    <p:spTree>
      <p:nvGrpSpPr>
        <p:cNvPr id="100" name="Shape 100"/>
        <p:cNvGrpSpPr/>
        <p:nvPr/>
      </p:nvGrpSpPr>
      <p:grpSpPr>
        <a:xfrm>
          <a:off x="0" y="0"/>
          <a:ext cx="0" cy="0"/>
          <a:chOff x="0" y="0"/>
          <a:chExt cx="0" cy="0"/>
        </a:xfrm>
      </p:grpSpPr>
      <p:sp>
        <p:nvSpPr>
          <p:cNvPr id="101" name="Shape 101"/>
          <p:cNvSpPr txBox="1"/>
          <p:nvPr>
            <p:ph type="title"/>
          </p:nvPr>
        </p:nvSpPr>
        <p:spPr>
          <a:xfrm>
            <a:off x="457200" y="204787"/>
            <a:ext cx="3008400" cy="871500"/>
          </a:xfrm>
          <a:prstGeom prst="rect">
            <a:avLst/>
          </a:prstGeom>
          <a:noFill/>
          <a:ln>
            <a:noFill/>
          </a:ln>
        </p:spPr>
        <p:txBody>
          <a:bodyPr anchorCtr="0" anchor="b" bIns="68575" lIns="68575" rIns="68575" tIns="68575"/>
          <a:lstStyle>
            <a:lvl1pPr indent="0" lvl="0" marL="0" marR="0" rtl="0" algn="l">
              <a:spcBef>
                <a:spcPts val="0"/>
              </a:spcBef>
              <a:spcAft>
                <a:spcPts val="0"/>
              </a:spcAft>
              <a:buNone/>
              <a:defRPr b="0" i="0" sz="21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102" name="Shape 102"/>
          <p:cNvSpPr txBox="1"/>
          <p:nvPr>
            <p:ph idx="1" type="body"/>
          </p:nvPr>
        </p:nvSpPr>
        <p:spPr>
          <a:xfrm>
            <a:off x="3575049" y="204788"/>
            <a:ext cx="5111699" cy="4389600"/>
          </a:xfrm>
          <a:prstGeom prst="rect">
            <a:avLst/>
          </a:prstGeom>
          <a:noFill/>
          <a:ln>
            <a:noFill/>
          </a:ln>
        </p:spPr>
        <p:txBody>
          <a:bodyPr anchorCtr="0" anchor="t" bIns="68575" lIns="68575" rIns="68575" tIns="68575"/>
          <a:lstStyle>
            <a:lvl1pPr indent="-114300" lvl="0" marL="254000" marR="0" rtl="0" algn="l">
              <a:spcBef>
                <a:spcPts val="400"/>
              </a:spcBef>
              <a:spcAft>
                <a:spcPts val="0"/>
              </a:spcAft>
              <a:buClr>
                <a:schemeClr val="accent5"/>
              </a:buClr>
              <a:buSzPct val="100000"/>
              <a:buFont typeface="Arial"/>
              <a:buChar char="•"/>
              <a:defRPr b="0" i="0" sz="2100" u="none" cap="none" strike="noStrike">
                <a:solidFill>
                  <a:srgbClr val="595959"/>
                </a:solidFill>
                <a:latin typeface="Arial"/>
                <a:ea typeface="Arial"/>
                <a:cs typeface="Arial"/>
                <a:sym typeface="Arial"/>
              </a:defRPr>
            </a:lvl1pPr>
            <a:lvl2pPr indent="-101600" lvl="1" marL="558800" marR="0" rtl="0" algn="l">
              <a:spcBef>
                <a:spcPts val="400"/>
              </a:spcBef>
              <a:spcAft>
                <a:spcPts val="0"/>
              </a:spcAft>
              <a:buClr>
                <a:srgbClr val="595959"/>
              </a:buClr>
              <a:buSzPct val="100000"/>
              <a:buFont typeface="Arial"/>
              <a:buChar char="–"/>
              <a:defRPr b="0" i="0" sz="1800" u="none" cap="none" strike="noStrike">
                <a:solidFill>
                  <a:srgbClr val="595959"/>
                </a:solidFill>
                <a:latin typeface="Arial"/>
                <a:ea typeface="Arial"/>
                <a:cs typeface="Arial"/>
                <a:sym typeface="Arial"/>
              </a:defRPr>
            </a:lvl2pPr>
            <a:lvl3pPr indent="-76200" lvl="2" marL="863600" marR="0" rtl="0" algn="l">
              <a:spcBef>
                <a:spcPts val="300"/>
              </a:spcBef>
              <a:spcAft>
                <a:spcPts val="0"/>
              </a:spcAft>
              <a:buClr>
                <a:schemeClr val="accent5"/>
              </a:buClr>
              <a:buSzPct val="100000"/>
              <a:buFont typeface="Arial"/>
              <a:buChar char="•"/>
              <a:defRPr b="0" i="0" sz="15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76200" lvl="5" marL="18923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6pPr>
            <a:lvl7pPr indent="-76200" lvl="6" marL="22352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7pPr>
            <a:lvl8pPr indent="-76200" lvl="7" marL="25781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8pPr>
            <a:lvl9pPr indent="-76200" lvl="8" marL="29210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9pPr>
          </a:lstStyle>
          <a:p/>
        </p:txBody>
      </p:sp>
      <p:sp>
        <p:nvSpPr>
          <p:cNvPr id="103" name="Shape 103"/>
          <p:cNvSpPr txBox="1"/>
          <p:nvPr>
            <p:ph idx="2" type="body"/>
          </p:nvPr>
        </p:nvSpPr>
        <p:spPr>
          <a:xfrm>
            <a:off x="457200" y="1076325"/>
            <a:ext cx="3008400" cy="3518400"/>
          </a:xfrm>
          <a:prstGeom prst="rect">
            <a:avLst/>
          </a:prstGeom>
          <a:noFill/>
          <a:ln>
            <a:noFill/>
          </a:ln>
        </p:spPr>
        <p:txBody>
          <a:bodyPr anchorCtr="0" anchor="t" bIns="68575" lIns="68575" rIns="68575" tIns="68575"/>
          <a:lstStyle>
            <a:lvl1pPr indent="0" lvl="0" marL="0" marR="0" rtl="0" algn="l">
              <a:spcBef>
                <a:spcPts val="200"/>
              </a:spcBef>
              <a:spcAft>
                <a:spcPts val="0"/>
              </a:spcAft>
              <a:buClr>
                <a:schemeClr val="accent5"/>
              </a:buClr>
              <a:buFont typeface="Arial"/>
              <a:buNone/>
              <a:defRPr b="0" i="0" sz="1100" u="none" cap="none" strike="noStrike">
                <a:solidFill>
                  <a:srgbClr val="595959"/>
                </a:solidFill>
                <a:latin typeface="Arial"/>
                <a:ea typeface="Arial"/>
                <a:cs typeface="Arial"/>
                <a:sym typeface="Arial"/>
              </a:defRPr>
            </a:lvl1pPr>
            <a:lvl2pPr indent="0" lvl="1" marL="342900" marR="0" rtl="0" algn="l">
              <a:spcBef>
                <a:spcPts val="200"/>
              </a:spcBef>
              <a:spcAft>
                <a:spcPts val="0"/>
              </a:spcAft>
              <a:buClr>
                <a:srgbClr val="595959"/>
              </a:buClr>
              <a:buFont typeface="Arial"/>
              <a:buNone/>
              <a:defRPr b="0" i="0" sz="900" u="none" cap="none" strike="noStrike">
                <a:solidFill>
                  <a:srgbClr val="595959"/>
                </a:solidFill>
                <a:latin typeface="Arial"/>
                <a:ea typeface="Arial"/>
                <a:cs typeface="Arial"/>
                <a:sym typeface="Arial"/>
              </a:defRPr>
            </a:lvl2pPr>
            <a:lvl3pPr indent="0" lvl="2" marL="685800" marR="0" rtl="0" algn="l">
              <a:spcBef>
                <a:spcPts val="200"/>
              </a:spcBef>
              <a:spcAft>
                <a:spcPts val="0"/>
              </a:spcAft>
              <a:buClr>
                <a:schemeClr val="accent5"/>
              </a:buClr>
              <a:buFont typeface="Arial"/>
              <a:buNone/>
              <a:defRPr b="0" i="0" sz="800" u="none" cap="none" strike="noStrike">
                <a:solidFill>
                  <a:srgbClr val="595959"/>
                </a:solidFill>
                <a:latin typeface="Arial"/>
                <a:ea typeface="Arial"/>
                <a:cs typeface="Arial"/>
                <a:sym typeface="Arial"/>
              </a:defRPr>
            </a:lvl3pPr>
            <a:lvl4pPr indent="0" lvl="3" marL="1028700" marR="0" rtl="0" algn="l">
              <a:spcBef>
                <a:spcPts val="100"/>
              </a:spcBef>
              <a:spcAft>
                <a:spcPts val="0"/>
              </a:spcAft>
              <a:buClr>
                <a:srgbClr val="595959"/>
              </a:buClr>
              <a:buFont typeface="Arial"/>
              <a:buNone/>
              <a:defRPr b="0" i="0" sz="700" u="none" cap="none" strike="noStrike">
                <a:solidFill>
                  <a:srgbClr val="595959"/>
                </a:solidFill>
                <a:latin typeface="Arial"/>
                <a:ea typeface="Arial"/>
                <a:cs typeface="Arial"/>
                <a:sym typeface="Arial"/>
              </a:defRPr>
            </a:lvl4pPr>
            <a:lvl5pPr indent="0" lvl="4" marL="1371600" marR="0" rtl="0" algn="l">
              <a:spcBef>
                <a:spcPts val="100"/>
              </a:spcBef>
              <a:spcAft>
                <a:spcPts val="0"/>
              </a:spcAft>
              <a:buClr>
                <a:srgbClr val="595959"/>
              </a:buClr>
              <a:buFont typeface="Arial"/>
              <a:buNone/>
              <a:defRPr b="0" i="0" sz="700" u="none" cap="none" strike="noStrike">
                <a:solidFill>
                  <a:srgbClr val="595959"/>
                </a:solidFill>
                <a:latin typeface="Arial"/>
                <a:ea typeface="Arial"/>
                <a:cs typeface="Arial"/>
                <a:sym typeface="Arial"/>
              </a:defRPr>
            </a:lvl5pPr>
            <a:lvl6pPr indent="0" lvl="5" marL="1714500" marR="0" rtl="0" algn="l">
              <a:spcBef>
                <a:spcPts val="100"/>
              </a:spcBef>
              <a:buClr>
                <a:schemeClr val="dk1"/>
              </a:buClr>
              <a:buFont typeface="Arial"/>
              <a:buNone/>
              <a:defRPr b="0" i="0" sz="700" u="none" cap="none" strike="noStrike">
                <a:solidFill>
                  <a:schemeClr val="dk1"/>
                </a:solidFill>
                <a:latin typeface="Calibri"/>
                <a:ea typeface="Calibri"/>
                <a:cs typeface="Calibri"/>
                <a:sym typeface="Calibri"/>
              </a:defRPr>
            </a:lvl6pPr>
            <a:lvl7pPr indent="0" lvl="6" marL="2057400" marR="0" rtl="0" algn="l">
              <a:spcBef>
                <a:spcPts val="100"/>
              </a:spcBef>
              <a:buClr>
                <a:schemeClr val="dk1"/>
              </a:buClr>
              <a:buFont typeface="Arial"/>
              <a:buNone/>
              <a:defRPr b="0" i="0" sz="700" u="none" cap="none" strike="noStrike">
                <a:solidFill>
                  <a:schemeClr val="dk1"/>
                </a:solidFill>
                <a:latin typeface="Calibri"/>
                <a:ea typeface="Calibri"/>
                <a:cs typeface="Calibri"/>
                <a:sym typeface="Calibri"/>
              </a:defRPr>
            </a:lvl7pPr>
            <a:lvl8pPr indent="0" lvl="7" marL="2400300" marR="0" rtl="0" algn="l">
              <a:spcBef>
                <a:spcPts val="100"/>
              </a:spcBef>
              <a:buClr>
                <a:schemeClr val="dk1"/>
              </a:buClr>
              <a:buFont typeface="Arial"/>
              <a:buNone/>
              <a:defRPr b="0" i="0" sz="700" u="none" cap="none" strike="noStrike">
                <a:solidFill>
                  <a:schemeClr val="dk1"/>
                </a:solidFill>
                <a:latin typeface="Calibri"/>
                <a:ea typeface="Calibri"/>
                <a:cs typeface="Calibri"/>
                <a:sym typeface="Calibri"/>
              </a:defRPr>
            </a:lvl8pPr>
            <a:lvl9pPr indent="0" lvl="8" marL="2743200" marR="0" rtl="0" algn="l">
              <a:spcBef>
                <a:spcPts val="100"/>
              </a:spcBef>
              <a:buClr>
                <a:schemeClr val="dk1"/>
              </a:buClr>
              <a:buFont typeface="Arial"/>
              <a:buNone/>
              <a:defRPr b="0" i="0" sz="700" u="none" cap="none" strike="noStrike">
                <a:solidFill>
                  <a:schemeClr val="dk1"/>
                </a:solidFill>
                <a:latin typeface="Calibri"/>
                <a:ea typeface="Calibri"/>
                <a:cs typeface="Calibri"/>
                <a:sym typeface="Calibri"/>
              </a:defRPr>
            </a:lvl9pPr>
          </a:lstStyle>
          <a:p/>
        </p:txBody>
      </p:sp>
      <p:sp>
        <p:nvSpPr>
          <p:cNvPr id="104" name="Shape 104"/>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05" name="Shape 105"/>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06" name="Shape 106"/>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picTx">
  <p:cSld name="Picture with Caption">
    <p:spTree>
      <p:nvGrpSpPr>
        <p:cNvPr id="107" name="Shape 107"/>
        <p:cNvGrpSpPr/>
        <p:nvPr/>
      </p:nvGrpSpPr>
      <p:grpSpPr>
        <a:xfrm>
          <a:off x="0" y="0"/>
          <a:ext cx="0" cy="0"/>
          <a:chOff x="0" y="0"/>
          <a:chExt cx="0" cy="0"/>
        </a:xfrm>
      </p:grpSpPr>
      <p:sp>
        <p:nvSpPr>
          <p:cNvPr id="108" name="Shape 108"/>
          <p:cNvSpPr txBox="1"/>
          <p:nvPr>
            <p:ph type="title"/>
          </p:nvPr>
        </p:nvSpPr>
        <p:spPr>
          <a:xfrm>
            <a:off x="1792287" y="3600450"/>
            <a:ext cx="5486400" cy="425100"/>
          </a:xfrm>
          <a:prstGeom prst="rect">
            <a:avLst/>
          </a:prstGeom>
          <a:noFill/>
          <a:ln>
            <a:noFill/>
          </a:ln>
        </p:spPr>
        <p:txBody>
          <a:bodyPr anchorCtr="0" anchor="b" bIns="68575" lIns="68575" rIns="68575" tIns="68575"/>
          <a:lstStyle>
            <a:lvl1pPr indent="0" lvl="0" marL="0" marR="0" rtl="0" algn="l">
              <a:spcBef>
                <a:spcPts val="0"/>
              </a:spcBef>
              <a:spcAft>
                <a:spcPts val="0"/>
              </a:spcAft>
              <a:buNone/>
              <a:defRPr b="1" i="0" sz="18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109" name="Shape 109"/>
          <p:cNvSpPr/>
          <p:nvPr>
            <p:ph idx="2" type="pic"/>
          </p:nvPr>
        </p:nvSpPr>
        <p:spPr>
          <a:xfrm>
            <a:off x="1792287" y="459581"/>
            <a:ext cx="5486400" cy="3086100"/>
          </a:xfrm>
          <a:prstGeom prst="rect">
            <a:avLst/>
          </a:prstGeom>
          <a:noFill/>
          <a:ln>
            <a:noFill/>
          </a:ln>
        </p:spPr>
        <p:txBody>
          <a:bodyPr anchorCtr="0" anchor="t" bIns="68575" lIns="68575" rIns="68575" tIns="68575"/>
          <a:lstStyle>
            <a:lvl1pPr indent="0" lvl="0" marL="0" marR="0" rtl="0" algn="l">
              <a:spcBef>
                <a:spcPts val="500"/>
              </a:spcBef>
              <a:spcAft>
                <a:spcPts val="0"/>
              </a:spcAft>
              <a:buClr>
                <a:schemeClr val="accent5"/>
              </a:buClr>
              <a:buSzPct val="45833"/>
              <a:buFont typeface="Arial"/>
              <a:buNone/>
              <a:defRPr b="0" i="0" sz="2400" u="none" cap="none" strike="noStrike">
                <a:solidFill>
                  <a:srgbClr val="595959"/>
                </a:solidFill>
                <a:latin typeface="Arial"/>
                <a:ea typeface="Arial"/>
                <a:cs typeface="Arial"/>
                <a:sym typeface="Arial"/>
              </a:defRPr>
            </a:lvl1pPr>
            <a:lvl2pPr indent="0" lvl="1" marL="342900" marR="0" rtl="0" algn="l">
              <a:spcBef>
                <a:spcPts val="400"/>
              </a:spcBef>
              <a:spcAft>
                <a:spcPts val="0"/>
              </a:spcAft>
              <a:buClr>
                <a:srgbClr val="595959"/>
              </a:buClr>
              <a:buSzPct val="52380"/>
              <a:buFont typeface="Arial"/>
              <a:buNone/>
              <a:defRPr b="0" i="0" sz="2100" u="none" cap="none" strike="noStrike">
                <a:solidFill>
                  <a:srgbClr val="595959"/>
                </a:solidFill>
                <a:latin typeface="Arial"/>
                <a:ea typeface="Arial"/>
                <a:cs typeface="Arial"/>
                <a:sym typeface="Arial"/>
              </a:defRPr>
            </a:lvl2pPr>
            <a:lvl3pPr indent="0" lvl="2" marL="685800" marR="0" rtl="0" algn="l">
              <a:spcBef>
                <a:spcPts val="400"/>
              </a:spcBef>
              <a:spcAft>
                <a:spcPts val="0"/>
              </a:spcAft>
              <a:buClr>
                <a:schemeClr val="accent5"/>
              </a:buClr>
              <a:buSzPct val="61111"/>
              <a:buFont typeface="Arial"/>
              <a:buNone/>
              <a:defRPr b="0" i="0" sz="1800" u="none" cap="none" strike="noStrike">
                <a:solidFill>
                  <a:srgbClr val="595959"/>
                </a:solidFill>
                <a:latin typeface="Arial"/>
                <a:ea typeface="Arial"/>
                <a:cs typeface="Arial"/>
                <a:sym typeface="Arial"/>
              </a:defRPr>
            </a:lvl3pPr>
            <a:lvl4pPr indent="0" lvl="3" marL="1028700" marR="0" rtl="0" algn="l">
              <a:spcBef>
                <a:spcPts val="300"/>
              </a:spcBef>
              <a:spcAft>
                <a:spcPts val="0"/>
              </a:spcAft>
              <a:buClr>
                <a:srgbClr val="595959"/>
              </a:buClr>
              <a:buSzPct val="73333"/>
              <a:buFont typeface="Arial"/>
              <a:buNone/>
              <a:defRPr b="0" i="0" sz="1500" u="none" cap="none" strike="noStrike">
                <a:solidFill>
                  <a:srgbClr val="595959"/>
                </a:solidFill>
                <a:latin typeface="Arial"/>
                <a:ea typeface="Arial"/>
                <a:cs typeface="Arial"/>
                <a:sym typeface="Arial"/>
              </a:defRPr>
            </a:lvl4pPr>
            <a:lvl5pPr indent="0" lvl="4" marL="1371600" marR="0" rtl="0" algn="l">
              <a:spcBef>
                <a:spcPts val="300"/>
              </a:spcBef>
              <a:spcAft>
                <a:spcPts val="0"/>
              </a:spcAft>
              <a:buClr>
                <a:srgbClr val="595959"/>
              </a:buClr>
              <a:buSzPct val="73333"/>
              <a:buFont typeface="Arial"/>
              <a:buNone/>
              <a:defRPr b="0" i="0" sz="1500" u="none" cap="none" strike="noStrike">
                <a:solidFill>
                  <a:srgbClr val="595959"/>
                </a:solidFill>
                <a:latin typeface="Arial"/>
                <a:ea typeface="Arial"/>
                <a:cs typeface="Arial"/>
                <a:sym typeface="Arial"/>
              </a:defRPr>
            </a:lvl5pPr>
            <a:lvl6pPr indent="0" lvl="5" marL="1714500" marR="0" rtl="0" algn="l">
              <a:spcBef>
                <a:spcPts val="300"/>
              </a:spcBef>
              <a:buClr>
                <a:schemeClr val="dk1"/>
              </a:buClr>
              <a:buSzPct val="73333"/>
              <a:buFont typeface="Arial"/>
              <a:buNone/>
              <a:defRPr b="0" i="0" sz="1500" u="none" cap="none" strike="noStrike">
                <a:solidFill>
                  <a:schemeClr val="dk1"/>
                </a:solidFill>
                <a:latin typeface="Calibri"/>
                <a:ea typeface="Calibri"/>
                <a:cs typeface="Calibri"/>
                <a:sym typeface="Calibri"/>
              </a:defRPr>
            </a:lvl6pPr>
            <a:lvl7pPr indent="0" lvl="6" marL="2057400" marR="0" rtl="0" algn="l">
              <a:spcBef>
                <a:spcPts val="300"/>
              </a:spcBef>
              <a:buClr>
                <a:schemeClr val="dk1"/>
              </a:buClr>
              <a:buSzPct val="73333"/>
              <a:buFont typeface="Arial"/>
              <a:buNone/>
              <a:defRPr b="0" i="0" sz="1500" u="none" cap="none" strike="noStrike">
                <a:solidFill>
                  <a:schemeClr val="dk1"/>
                </a:solidFill>
                <a:latin typeface="Calibri"/>
                <a:ea typeface="Calibri"/>
                <a:cs typeface="Calibri"/>
                <a:sym typeface="Calibri"/>
              </a:defRPr>
            </a:lvl7pPr>
            <a:lvl8pPr indent="0" lvl="7" marL="2400300" marR="0" rtl="0" algn="l">
              <a:spcBef>
                <a:spcPts val="300"/>
              </a:spcBef>
              <a:buClr>
                <a:schemeClr val="dk1"/>
              </a:buClr>
              <a:buSzPct val="73333"/>
              <a:buFont typeface="Arial"/>
              <a:buNone/>
              <a:defRPr b="0" i="0" sz="1500" u="none" cap="none" strike="noStrike">
                <a:solidFill>
                  <a:schemeClr val="dk1"/>
                </a:solidFill>
                <a:latin typeface="Calibri"/>
                <a:ea typeface="Calibri"/>
                <a:cs typeface="Calibri"/>
                <a:sym typeface="Calibri"/>
              </a:defRPr>
            </a:lvl8pPr>
            <a:lvl9pPr indent="0" lvl="8" marL="2743200" marR="0" rtl="0" algn="l">
              <a:spcBef>
                <a:spcPts val="300"/>
              </a:spcBef>
              <a:buClr>
                <a:schemeClr val="dk1"/>
              </a:buClr>
              <a:buSzPct val="73333"/>
              <a:buFont typeface="Arial"/>
              <a:buNone/>
              <a:defRPr b="0" i="0" sz="1500" u="none" cap="none" strike="noStrike">
                <a:solidFill>
                  <a:schemeClr val="dk1"/>
                </a:solidFill>
                <a:latin typeface="Calibri"/>
                <a:ea typeface="Calibri"/>
                <a:cs typeface="Calibri"/>
                <a:sym typeface="Calibri"/>
              </a:defRPr>
            </a:lvl9pPr>
          </a:lstStyle>
          <a:p/>
        </p:txBody>
      </p:sp>
      <p:sp>
        <p:nvSpPr>
          <p:cNvPr id="110" name="Shape 110"/>
          <p:cNvSpPr txBox="1"/>
          <p:nvPr>
            <p:ph idx="1" type="body"/>
          </p:nvPr>
        </p:nvSpPr>
        <p:spPr>
          <a:xfrm>
            <a:off x="1792287" y="4025503"/>
            <a:ext cx="5486400" cy="603600"/>
          </a:xfrm>
          <a:prstGeom prst="rect">
            <a:avLst/>
          </a:prstGeom>
          <a:noFill/>
          <a:ln>
            <a:noFill/>
          </a:ln>
        </p:spPr>
        <p:txBody>
          <a:bodyPr anchorCtr="0" anchor="t" bIns="68575" lIns="68575" rIns="68575" tIns="68575"/>
          <a:lstStyle>
            <a:lvl1pPr indent="0" lvl="0" marL="0" marR="0" rtl="0" algn="l">
              <a:spcBef>
                <a:spcPts val="200"/>
              </a:spcBef>
              <a:spcAft>
                <a:spcPts val="0"/>
              </a:spcAft>
              <a:buClr>
                <a:schemeClr val="accent5"/>
              </a:buClr>
              <a:buFont typeface="Arial"/>
              <a:buNone/>
              <a:defRPr b="0" i="0" sz="1100" u="none" cap="none" strike="noStrike">
                <a:solidFill>
                  <a:srgbClr val="595959"/>
                </a:solidFill>
                <a:latin typeface="Arial"/>
                <a:ea typeface="Arial"/>
                <a:cs typeface="Arial"/>
                <a:sym typeface="Arial"/>
              </a:defRPr>
            </a:lvl1pPr>
            <a:lvl2pPr indent="0" lvl="1" marL="342900" marR="0" rtl="0" algn="l">
              <a:spcBef>
                <a:spcPts val="200"/>
              </a:spcBef>
              <a:spcAft>
                <a:spcPts val="0"/>
              </a:spcAft>
              <a:buClr>
                <a:srgbClr val="595959"/>
              </a:buClr>
              <a:buFont typeface="Arial"/>
              <a:buNone/>
              <a:defRPr b="0" i="0" sz="900" u="none" cap="none" strike="noStrike">
                <a:solidFill>
                  <a:srgbClr val="595959"/>
                </a:solidFill>
                <a:latin typeface="Arial"/>
                <a:ea typeface="Arial"/>
                <a:cs typeface="Arial"/>
                <a:sym typeface="Arial"/>
              </a:defRPr>
            </a:lvl2pPr>
            <a:lvl3pPr indent="0" lvl="2" marL="685800" marR="0" rtl="0" algn="l">
              <a:spcBef>
                <a:spcPts val="200"/>
              </a:spcBef>
              <a:spcAft>
                <a:spcPts val="0"/>
              </a:spcAft>
              <a:buClr>
                <a:schemeClr val="accent5"/>
              </a:buClr>
              <a:buFont typeface="Arial"/>
              <a:buNone/>
              <a:defRPr b="0" i="0" sz="800" u="none" cap="none" strike="noStrike">
                <a:solidFill>
                  <a:srgbClr val="595959"/>
                </a:solidFill>
                <a:latin typeface="Arial"/>
                <a:ea typeface="Arial"/>
                <a:cs typeface="Arial"/>
                <a:sym typeface="Arial"/>
              </a:defRPr>
            </a:lvl3pPr>
            <a:lvl4pPr indent="0" lvl="3" marL="1028700" marR="0" rtl="0" algn="l">
              <a:spcBef>
                <a:spcPts val="100"/>
              </a:spcBef>
              <a:spcAft>
                <a:spcPts val="0"/>
              </a:spcAft>
              <a:buClr>
                <a:srgbClr val="595959"/>
              </a:buClr>
              <a:buFont typeface="Arial"/>
              <a:buNone/>
              <a:defRPr b="0" i="0" sz="700" u="none" cap="none" strike="noStrike">
                <a:solidFill>
                  <a:srgbClr val="595959"/>
                </a:solidFill>
                <a:latin typeface="Arial"/>
                <a:ea typeface="Arial"/>
                <a:cs typeface="Arial"/>
                <a:sym typeface="Arial"/>
              </a:defRPr>
            </a:lvl4pPr>
            <a:lvl5pPr indent="0" lvl="4" marL="1371600" marR="0" rtl="0" algn="l">
              <a:spcBef>
                <a:spcPts val="100"/>
              </a:spcBef>
              <a:spcAft>
                <a:spcPts val="0"/>
              </a:spcAft>
              <a:buClr>
                <a:srgbClr val="595959"/>
              </a:buClr>
              <a:buFont typeface="Arial"/>
              <a:buNone/>
              <a:defRPr b="0" i="0" sz="700" u="none" cap="none" strike="noStrike">
                <a:solidFill>
                  <a:srgbClr val="595959"/>
                </a:solidFill>
                <a:latin typeface="Arial"/>
                <a:ea typeface="Arial"/>
                <a:cs typeface="Arial"/>
                <a:sym typeface="Arial"/>
              </a:defRPr>
            </a:lvl5pPr>
            <a:lvl6pPr indent="0" lvl="5" marL="1714500" marR="0" rtl="0" algn="l">
              <a:spcBef>
                <a:spcPts val="100"/>
              </a:spcBef>
              <a:buClr>
                <a:schemeClr val="dk1"/>
              </a:buClr>
              <a:buFont typeface="Arial"/>
              <a:buNone/>
              <a:defRPr b="0" i="0" sz="700" u="none" cap="none" strike="noStrike">
                <a:solidFill>
                  <a:schemeClr val="dk1"/>
                </a:solidFill>
                <a:latin typeface="Calibri"/>
                <a:ea typeface="Calibri"/>
                <a:cs typeface="Calibri"/>
                <a:sym typeface="Calibri"/>
              </a:defRPr>
            </a:lvl6pPr>
            <a:lvl7pPr indent="0" lvl="6" marL="2057400" marR="0" rtl="0" algn="l">
              <a:spcBef>
                <a:spcPts val="100"/>
              </a:spcBef>
              <a:buClr>
                <a:schemeClr val="dk1"/>
              </a:buClr>
              <a:buFont typeface="Arial"/>
              <a:buNone/>
              <a:defRPr b="0" i="0" sz="700" u="none" cap="none" strike="noStrike">
                <a:solidFill>
                  <a:schemeClr val="dk1"/>
                </a:solidFill>
                <a:latin typeface="Calibri"/>
                <a:ea typeface="Calibri"/>
                <a:cs typeface="Calibri"/>
                <a:sym typeface="Calibri"/>
              </a:defRPr>
            </a:lvl7pPr>
            <a:lvl8pPr indent="0" lvl="7" marL="2400300" marR="0" rtl="0" algn="l">
              <a:spcBef>
                <a:spcPts val="100"/>
              </a:spcBef>
              <a:buClr>
                <a:schemeClr val="dk1"/>
              </a:buClr>
              <a:buFont typeface="Arial"/>
              <a:buNone/>
              <a:defRPr b="0" i="0" sz="700" u="none" cap="none" strike="noStrike">
                <a:solidFill>
                  <a:schemeClr val="dk1"/>
                </a:solidFill>
                <a:latin typeface="Calibri"/>
                <a:ea typeface="Calibri"/>
                <a:cs typeface="Calibri"/>
                <a:sym typeface="Calibri"/>
              </a:defRPr>
            </a:lvl8pPr>
            <a:lvl9pPr indent="0" lvl="8" marL="2743200" marR="0" rtl="0" algn="l">
              <a:spcBef>
                <a:spcPts val="100"/>
              </a:spcBef>
              <a:buClr>
                <a:schemeClr val="dk1"/>
              </a:buClr>
              <a:buFont typeface="Arial"/>
              <a:buNone/>
              <a:defRPr b="0" i="0" sz="700" u="none" cap="none" strike="noStrike">
                <a:solidFill>
                  <a:schemeClr val="dk1"/>
                </a:solidFill>
                <a:latin typeface="Calibri"/>
                <a:ea typeface="Calibri"/>
                <a:cs typeface="Calibri"/>
                <a:sym typeface="Calibri"/>
              </a:defRPr>
            </a:lvl9pPr>
          </a:lstStyle>
          <a:p/>
        </p:txBody>
      </p:sp>
      <p:sp>
        <p:nvSpPr>
          <p:cNvPr id="111" name="Shape 111"/>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12" name="Shape 112"/>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13" name="Shape 113"/>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x">
  <p:cSld name="Title and Vertical Text">
    <p:spTree>
      <p:nvGrpSpPr>
        <p:cNvPr id="114" name="Shape 114"/>
        <p:cNvGrpSpPr/>
        <p:nvPr/>
      </p:nvGrpSpPr>
      <p:grpSpPr>
        <a:xfrm>
          <a:off x="0" y="0"/>
          <a:ext cx="0" cy="0"/>
          <a:chOff x="0" y="0"/>
          <a:chExt cx="0" cy="0"/>
        </a:xfrm>
      </p:grpSpPr>
      <p:sp>
        <p:nvSpPr>
          <p:cNvPr id="115" name="Shape 115"/>
          <p:cNvSpPr txBox="1"/>
          <p:nvPr>
            <p:ph type="title"/>
          </p:nvPr>
        </p:nvSpPr>
        <p:spPr>
          <a:xfrm>
            <a:off x="457200" y="114300"/>
            <a:ext cx="8229600" cy="8574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30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116" name="Shape 116"/>
          <p:cNvSpPr txBox="1"/>
          <p:nvPr>
            <p:ph idx="1" type="body"/>
          </p:nvPr>
        </p:nvSpPr>
        <p:spPr>
          <a:xfrm rot="5400000">
            <a:off x="2874750" y="-1217399"/>
            <a:ext cx="3394500" cy="8229600"/>
          </a:xfrm>
          <a:prstGeom prst="rect">
            <a:avLst/>
          </a:prstGeom>
          <a:noFill/>
          <a:ln>
            <a:noFill/>
          </a:ln>
        </p:spPr>
        <p:txBody>
          <a:bodyPr anchorCtr="0" anchor="t" bIns="68575" lIns="68575" rIns="68575" tIns="68575"/>
          <a:lstStyle>
            <a:lvl1pPr indent="-114300" lvl="0" marL="254000" marR="0" rtl="0" algn="l">
              <a:spcBef>
                <a:spcPts val="400"/>
              </a:spcBef>
              <a:spcAft>
                <a:spcPts val="0"/>
              </a:spcAft>
              <a:buClr>
                <a:schemeClr val="accent5"/>
              </a:buClr>
              <a:buSzPct val="100000"/>
              <a:buFont typeface="Arial"/>
              <a:buChar char="•"/>
              <a:defRPr b="0" i="0" sz="2100" u="none" cap="none" strike="noStrike">
                <a:solidFill>
                  <a:srgbClr val="595959"/>
                </a:solidFill>
                <a:latin typeface="Arial"/>
                <a:ea typeface="Arial"/>
                <a:cs typeface="Arial"/>
                <a:sym typeface="Arial"/>
              </a:defRPr>
            </a:lvl1pPr>
            <a:lvl2pPr indent="-101600" lvl="1" marL="558800" marR="0" rtl="0" algn="l">
              <a:spcBef>
                <a:spcPts val="400"/>
              </a:spcBef>
              <a:spcAft>
                <a:spcPts val="0"/>
              </a:spcAft>
              <a:buClr>
                <a:srgbClr val="595959"/>
              </a:buClr>
              <a:buSzPct val="100000"/>
              <a:buFont typeface="Arial"/>
              <a:buChar char="–"/>
              <a:defRPr b="0" i="0" sz="1800" u="none" cap="none" strike="noStrike">
                <a:solidFill>
                  <a:srgbClr val="595959"/>
                </a:solidFill>
                <a:latin typeface="Arial"/>
                <a:ea typeface="Arial"/>
                <a:cs typeface="Arial"/>
                <a:sym typeface="Arial"/>
              </a:defRPr>
            </a:lvl2pPr>
            <a:lvl3pPr indent="-76200" lvl="2" marL="863600" marR="0" rtl="0" algn="l">
              <a:spcBef>
                <a:spcPts val="300"/>
              </a:spcBef>
              <a:spcAft>
                <a:spcPts val="0"/>
              </a:spcAft>
              <a:buClr>
                <a:schemeClr val="accent5"/>
              </a:buClr>
              <a:buSzPct val="100000"/>
              <a:buFont typeface="Arial"/>
              <a:buChar char="•"/>
              <a:defRPr b="0" i="0" sz="15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76200" lvl="5" marL="18923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6pPr>
            <a:lvl7pPr indent="-76200" lvl="6" marL="22352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7pPr>
            <a:lvl8pPr indent="-76200" lvl="7" marL="25781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8pPr>
            <a:lvl9pPr indent="-76200" lvl="8" marL="29210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9pPr>
          </a:lstStyle>
          <a:p/>
        </p:txBody>
      </p:sp>
      <p:sp>
        <p:nvSpPr>
          <p:cNvPr id="117" name="Shape 117"/>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18" name="Shape 118"/>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19" name="Shape 119"/>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itleAndTx">
  <p:cSld name="Vertical Title and Text">
    <p:spTree>
      <p:nvGrpSpPr>
        <p:cNvPr id="120" name="Shape 120"/>
        <p:cNvGrpSpPr/>
        <p:nvPr/>
      </p:nvGrpSpPr>
      <p:grpSpPr>
        <a:xfrm>
          <a:off x="0" y="0"/>
          <a:ext cx="0" cy="0"/>
          <a:chOff x="0" y="0"/>
          <a:chExt cx="0" cy="0"/>
        </a:xfrm>
      </p:grpSpPr>
      <p:sp>
        <p:nvSpPr>
          <p:cNvPr id="121" name="Shape 121"/>
          <p:cNvSpPr txBox="1"/>
          <p:nvPr>
            <p:ph type="title"/>
          </p:nvPr>
        </p:nvSpPr>
        <p:spPr>
          <a:xfrm rot="5400000">
            <a:off x="5692350" y="1371629"/>
            <a:ext cx="4388700" cy="20574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30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122" name="Shape 122"/>
          <p:cNvSpPr txBox="1"/>
          <p:nvPr>
            <p:ph idx="1" type="body"/>
          </p:nvPr>
        </p:nvSpPr>
        <p:spPr>
          <a:xfrm rot="5400000">
            <a:off x="1272750" y="-609570"/>
            <a:ext cx="4388700" cy="6019800"/>
          </a:xfrm>
          <a:prstGeom prst="rect">
            <a:avLst/>
          </a:prstGeom>
          <a:noFill/>
          <a:ln>
            <a:noFill/>
          </a:ln>
        </p:spPr>
        <p:txBody>
          <a:bodyPr anchorCtr="0" anchor="t" bIns="68575" lIns="68575" rIns="68575" tIns="68575"/>
          <a:lstStyle>
            <a:lvl1pPr indent="-114300" lvl="0" marL="254000" marR="0" rtl="0" algn="l">
              <a:spcBef>
                <a:spcPts val="400"/>
              </a:spcBef>
              <a:spcAft>
                <a:spcPts val="0"/>
              </a:spcAft>
              <a:buClr>
                <a:schemeClr val="accent5"/>
              </a:buClr>
              <a:buSzPct val="100000"/>
              <a:buFont typeface="Arial"/>
              <a:buChar char="•"/>
              <a:defRPr b="0" i="0" sz="2100" u="none" cap="none" strike="noStrike">
                <a:solidFill>
                  <a:srgbClr val="595959"/>
                </a:solidFill>
                <a:latin typeface="Arial"/>
                <a:ea typeface="Arial"/>
                <a:cs typeface="Arial"/>
                <a:sym typeface="Arial"/>
              </a:defRPr>
            </a:lvl1pPr>
            <a:lvl2pPr indent="-101600" lvl="1" marL="558800" marR="0" rtl="0" algn="l">
              <a:spcBef>
                <a:spcPts val="400"/>
              </a:spcBef>
              <a:spcAft>
                <a:spcPts val="0"/>
              </a:spcAft>
              <a:buClr>
                <a:srgbClr val="595959"/>
              </a:buClr>
              <a:buSzPct val="100000"/>
              <a:buFont typeface="Arial"/>
              <a:buChar char="–"/>
              <a:defRPr b="0" i="0" sz="1800" u="none" cap="none" strike="noStrike">
                <a:solidFill>
                  <a:srgbClr val="595959"/>
                </a:solidFill>
                <a:latin typeface="Arial"/>
                <a:ea typeface="Arial"/>
                <a:cs typeface="Arial"/>
                <a:sym typeface="Arial"/>
              </a:defRPr>
            </a:lvl2pPr>
            <a:lvl3pPr indent="-76200" lvl="2" marL="863600" marR="0" rtl="0" algn="l">
              <a:spcBef>
                <a:spcPts val="300"/>
              </a:spcBef>
              <a:spcAft>
                <a:spcPts val="0"/>
              </a:spcAft>
              <a:buClr>
                <a:schemeClr val="accent5"/>
              </a:buClr>
              <a:buSzPct val="100000"/>
              <a:buFont typeface="Arial"/>
              <a:buChar char="•"/>
              <a:defRPr b="0" i="0" sz="15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76200" lvl="5" marL="18923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6pPr>
            <a:lvl7pPr indent="-76200" lvl="6" marL="22352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7pPr>
            <a:lvl8pPr indent="-76200" lvl="7" marL="25781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8pPr>
            <a:lvl9pPr indent="-76200" lvl="8" marL="29210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9pPr>
          </a:lstStyle>
          <a:p/>
        </p:txBody>
      </p:sp>
      <p:sp>
        <p:nvSpPr>
          <p:cNvPr id="123" name="Shape 123"/>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24" name="Shape 124"/>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25" name="Shape 125"/>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ustom Layout">
    <p:spTree>
      <p:nvGrpSpPr>
        <p:cNvPr id="126" name="Shape 126"/>
        <p:cNvGrpSpPr/>
        <p:nvPr/>
      </p:nvGrpSpPr>
      <p:grpSpPr>
        <a:xfrm>
          <a:off x="0" y="0"/>
          <a:ext cx="0" cy="0"/>
          <a:chOff x="0" y="0"/>
          <a:chExt cx="0" cy="0"/>
        </a:xfrm>
      </p:grpSpPr>
      <p:sp>
        <p:nvSpPr>
          <p:cNvPr id="127" name="Shape 127"/>
          <p:cNvSpPr txBox="1"/>
          <p:nvPr>
            <p:ph type="title"/>
          </p:nvPr>
        </p:nvSpPr>
        <p:spPr>
          <a:xfrm>
            <a:off x="457200" y="114300"/>
            <a:ext cx="8229600" cy="8574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3000" u="none" cap="none" strike="noStrike">
                <a:solidFill>
                  <a:srgbClr val="376092"/>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128" name="Shape 128"/>
          <p:cNvSpPr/>
          <p:nvPr/>
        </p:nvSpPr>
        <p:spPr>
          <a:xfrm>
            <a:off x="457200" y="1085850"/>
            <a:ext cx="3429000" cy="484500"/>
          </a:xfrm>
          <a:custGeom>
            <a:pathLst>
              <a:path extrusionOk="0" h="120000" w="120000">
                <a:moveTo>
                  <a:pt x="0" y="0"/>
                </a:moveTo>
                <a:lnTo>
                  <a:pt x="120000" y="0"/>
                </a:lnTo>
                <a:lnTo>
                  <a:pt x="120000" y="120000"/>
                </a:lnTo>
                <a:lnTo>
                  <a:pt x="0" y="120000"/>
                </a:lnTo>
                <a:lnTo>
                  <a:pt x="0" y="0"/>
                </a:lnTo>
                <a:close/>
              </a:path>
            </a:pathLst>
          </a:custGeom>
          <a:noFill/>
          <a:ln>
            <a:noFill/>
          </a:ln>
        </p:spPr>
        <p:txBody>
          <a:bodyPr anchorCtr="0" anchor="t" bIns="34275" lIns="68575" rIns="68575" tIns="34275">
            <a:noAutofit/>
          </a:bodyPr>
          <a:lstStyle/>
          <a:p>
            <a:pPr indent="0" lvl="0" marL="0" marR="0" rtl="0" algn="l">
              <a:spcBef>
                <a:spcPts val="0"/>
              </a:spcBef>
              <a:spcAft>
                <a:spcPts val="0"/>
              </a:spcAft>
              <a:buNone/>
            </a:pPr>
            <a:r>
              <a:t/>
            </a:r>
            <a:endParaRPr sz="1400">
              <a:solidFill>
                <a:schemeClr val="dk1"/>
              </a:solidFill>
              <a:latin typeface="Arial"/>
              <a:ea typeface="Arial"/>
              <a:cs typeface="Arial"/>
              <a:sym typeface="Arial"/>
            </a:endParaRPr>
          </a:p>
          <a:p>
            <a:pPr indent="0" lvl="0" marL="0" marR="0" rtl="0" algn="l">
              <a:spcBef>
                <a:spcPts val="0"/>
              </a:spcBef>
              <a:spcAft>
                <a:spcPts val="0"/>
              </a:spcAft>
              <a:buNone/>
            </a:pPr>
            <a:r>
              <a:t/>
            </a:r>
            <a:endParaRPr sz="1400">
              <a:solidFill>
                <a:schemeClr val="dk1"/>
              </a:solidFill>
              <a:latin typeface="Arial"/>
              <a:ea typeface="Arial"/>
              <a:cs typeface="Arial"/>
              <a:sym typeface="Arial"/>
            </a:endParaRPr>
          </a:p>
        </p:txBody>
      </p:sp>
      <p:sp>
        <p:nvSpPr>
          <p:cNvPr id="129" name="Shape 129"/>
          <p:cNvSpPr txBox="1"/>
          <p:nvPr>
            <p:ph idx="1" type="body"/>
          </p:nvPr>
        </p:nvSpPr>
        <p:spPr>
          <a:xfrm>
            <a:off x="457200" y="1143000"/>
            <a:ext cx="4038600" cy="3429000"/>
          </a:xfrm>
          <a:prstGeom prst="rect">
            <a:avLst/>
          </a:prstGeom>
          <a:noFill/>
          <a:ln>
            <a:noFill/>
          </a:ln>
        </p:spPr>
        <p:txBody>
          <a:bodyPr anchorCtr="0" anchor="t" bIns="68575" lIns="68575" rIns="68575" tIns="68575"/>
          <a:lstStyle>
            <a:lvl1pPr indent="-254000" lvl="0" marL="254000" marR="0" rtl="0" algn="l">
              <a:spcBef>
                <a:spcPts val="200"/>
              </a:spcBef>
              <a:spcAft>
                <a:spcPts val="0"/>
              </a:spcAft>
              <a:buClr>
                <a:schemeClr val="accent5"/>
              </a:buClr>
              <a:buFont typeface="Arial"/>
              <a:buNone/>
              <a:defRPr b="0" i="0" sz="900" u="none" cap="none" strike="noStrike">
                <a:solidFill>
                  <a:srgbClr val="595959"/>
                </a:solidFill>
                <a:latin typeface="Arial"/>
                <a:ea typeface="Arial"/>
                <a:cs typeface="Arial"/>
                <a:sym typeface="Arial"/>
              </a:defRPr>
            </a:lvl1pPr>
            <a:lvl2pPr indent="-101600" lvl="1" marL="558800" marR="0" rtl="0" algn="l">
              <a:spcBef>
                <a:spcPts val="400"/>
              </a:spcBef>
              <a:spcAft>
                <a:spcPts val="0"/>
              </a:spcAft>
              <a:buClr>
                <a:srgbClr val="595959"/>
              </a:buClr>
              <a:buSzPct val="100000"/>
              <a:buFont typeface="Arial"/>
              <a:buChar char="–"/>
              <a:defRPr b="0" i="0" sz="1800" u="none" cap="none" strike="noStrike">
                <a:solidFill>
                  <a:srgbClr val="595959"/>
                </a:solidFill>
                <a:latin typeface="Arial"/>
                <a:ea typeface="Arial"/>
                <a:cs typeface="Arial"/>
                <a:sym typeface="Arial"/>
              </a:defRPr>
            </a:lvl2pPr>
            <a:lvl3pPr indent="-76200" lvl="2" marL="863600" marR="0" rtl="0" algn="l">
              <a:spcBef>
                <a:spcPts val="300"/>
              </a:spcBef>
              <a:spcAft>
                <a:spcPts val="0"/>
              </a:spcAft>
              <a:buClr>
                <a:schemeClr val="accent5"/>
              </a:buClr>
              <a:buSzPct val="100000"/>
              <a:buFont typeface="Arial"/>
              <a:buChar char="•"/>
              <a:defRPr b="0" i="0" sz="15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76200" lvl="5" marL="18923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6pPr>
            <a:lvl7pPr indent="-76200" lvl="6" marL="22352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7pPr>
            <a:lvl8pPr indent="-76200" lvl="7" marL="25781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8pPr>
            <a:lvl9pPr indent="-76200" lvl="8" marL="29210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9pPr>
          </a:lstStyle>
          <a:p/>
        </p:txBody>
      </p:sp>
      <p:sp>
        <p:nvSpPr>
          <p:cNvPr id="130" name="Shape 130"/>
          <p:cNvSpPr txBox="1"/>
          <p:nvPr>
            <p:ph idx="2" type="body"/>
          </p:nvPr>
        </p:nvSpPr>
        <p:spPr>
          <a:xfrm>
            <a:off x="4648200" y="1143000"/>
            <a:ext cx="4038600" cy="3429000"/>
          </a:xfrm>
          <a:prstGeom prst="rect">
            <a:avLst/>
          </a:prstGeom>
          <a:noFill/>
          <a:ln>
            <a:noFill/>
          </a:ln>
        </p:spPr>
        <p:txBody>
          <a:bodyPr anchorCtr="0" anchor="t" bIns="68575" lIns="68575" rIns="68575" tIns="68575"/>
          <a:lstStyle>
            <a:lvl1pPr indent="-254000" lvl="0" marL="254000" marR="0" rtl="0" algn="l">
              <a:spcBef>
                <a:spcPts val="200"/>
              </a:spcBef>
              <a:spcAft>
                <a:spcPts val="0"/>
              </a:spcAft>
              <a:buClr>
                <a:schemeClr val="accent5"/>
              </a:buClr>
              <a:buFont typeface="Arial"/>
              <a:buNone/>
              <a:defRPr b="0" i="0" sz="900" u="none" cap="none" strike="noStrike">
                <a:solidFill>
                  <a:srgbClr val="595959"/>
                </a:solidFill>
                <a:latin typeface="Arial"/>
                <a:ea typeface="Arial"/>
                <a:cs typeface="Arial"/>
                <a:sym typeface="Arial"/>
              </a:defRPr>
            </a:lvl1pPr>
            <a:lvl2pPr indent="-101600" lvl="1" marL="558800" marR="0" rtl="0" algn="l">
              <a:spcBef>
                <a:spcPts val="400"/>
              </a:spcBef>
              <a:spcAft>
                <a:spcPts val="0"/>
              </a:spcAft>
              <a:buClr>
                <a:srgbClr val="595959"/>
              </a:buClr>
              <a:buSzPct val="100000"/>
              <a:buFont typeface="Arial"/>
              <a:buChar char="–"/>
              <a:defRPr b="0" i="0" sz="1800" u="none" cap="none" strike="noStrike">
                <a:solidFill>
                  <a:srgbClr val="595959"/>
                </a:solidFill>
                <a:latin typeface="Arial"/>
                <a:ea typeface="Arial"/>
                <a:cs typeface="Arial"/>
                <a:sym typeface="Arial"/>
              </a:defRPr>
            </a:lvl2pPr>
            <a:lvl3pPr indent="-76200" lvl="2" marL="863600" marR="0" rtl="0" algn="l">
              <a:spcBef>
                <a:spcPts val="300"/>
              </a:spcBef>
              <a:spcAft>
                <a:spcPts val="0"/>
              </a:spcAft>
              <a:buClr>
                <a:schemeClr val="accent5"/>
              </a:buClr>
              <a:buSzPct val="100000"/>
              <a:buFont typeface="Arial"/>
              <a:buChar char="•"/>
              <a:defRPr b="0" i="0" sz="15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76200" lvl="5" marL="18923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6pPr>
            <a:lvl7pPr indent="-76200" lvl="6" marL="22352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7pPr>
            <a:lvl8pPr indent="-76200" lvl="7" marL="25781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8pPr>
            <a:lvl9pPr indent="-76200" lvl="8" marL="29210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9pPr>
          </a:lstStyle>
          <a:p/>
        </p:txBody>
      </p:sp>
      <p:sp>
        <p:nvSpPr>
          <p:cNvPr id="131" name="Shape 131"/>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sz="900">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32" name="Shape 132"/>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sz="900">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33" name="Shape 133"/>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lang="en" sz="900" u="none">
                <a:solidFill>
                  <a:srgbClr val="888888"/>
                </a:solidFill>
                <a:latin typeface="Calibri"/>
                <a:ea typeface="Calibri"/>
                <a:cs typeface="Calibri"/>
                <a:sym typeface="Calibri"/>
              </a:rPr>
              <a:t>‹#›</a:t>
            </a:fld>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1_Custom Layout">
    <p:spTree>
      <p:nvGrpSpPr>
        <p:cNvPr id="134" name="Shape 134"/>
        <p:cNvGrpSpPr/>
        <p:nvPr/>
      </p:nvGrpSpPr>
      <p:grpSpPr>
        <a:xfrm>
          <a:off x="0" y="0"/>
          <a:ext cx="0" cy="0"/>
          <a:chOff x="0" y="0"/>
          <a:chExt cx="0" cy="0"/>
        </a:xfrm>
      </p:grpSpPr>
      <p:sp>
        <p:nvSpPr>
          <p:cNvPr id="135" name="Shape 135"/>
          <p:cNvSpPr txBox="1"/>
          <p:nvPr>
            <p:ph type="title"/>
          </p:nvPr>
        </p:nvSpPr>
        <p:spPr>
          <a:xfrm rot="5400000">
            <a:off x="5692350" y="1371629"/>
            <a:ext cx="4388700" cy="20574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b="0" i="0" sz="3000" u="none" cap="none" strike="noStrike">
                <a:solidFill>
                  <a:srgbClr val="0B5394"/>
                </a:solidFill>
                <a:latin typeface="Arial"/>
                <a:ea typeface="Arial"/>
                <a:cs typeface="Arial"/>
                <a:sym typeface="Arial"/>
              </a:defRPr>
            </a:lvl1pPr>
            <a:lvl2pPr indent="0" lvl="1" marL="0" marR="0" rtl="0" algn="l">
              <a:spcBef>
                <a:spcPts val="0"/>
              </a:spcBef>
              <a:spcAft>
                <a:spcPts val="0"/>
              </a:spcAft>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None/>
              <a:defRPr b="0" i="0" sz="3300" u="none" cap="none" strike="noStrike">
                <a:solidFill>
                  <a:srgbClr val="376092"/>
                </a:solidFill>
                <a:latin typeface="PT Sans"/>
                <a:ea typeface="PT Sans"/>
                <a:cs typeface="PT Sans"/>
                <a:sym typeface="PT Sans"/>
              </a:defRPr>
            </a:lvl9pPr>
          </a:lstStyle>
          <a:p/>
        </p:txBody>
      </p:sp>
      <p:sp>
        <p:nvSpPr>
          <p:cNvPr id="136" name="Shape 136"/>
          <p:cNvSpPr txBox="1"/>
          <p:nvPr>
            <p:ph idx="1" type="body"/>
          </p:nvPr>
        </p:nvSpPr>
        <p:spPr>
          <a:xfrm rot="5400000">
            <a:off x="1295400" y="-609600"/>
            <a:ext cx="4343400" cy="6019800"/>
          </a:xfrm>
          <a:prstGeom prst="rect">
            <a:avLst/>
          </a:prstGeom>
          <a:noFill/>
          <a:ln>
            <a:noFill/>
          </a:ln>
        </p:spPr>
        <p:txBody>
          <a:bodyPr anchorCtr="0" anchor="t" bIns="68575" lIns="68575" rIns="68575" tIns="68575"/>
          <a:lstStyle>
            <a:lvl1pPr indent="-254000" lvl="0" marL="254000" marR="0" rtl="0" algn="l">
              <a:spcBef>
                <a:spcPts val="200"/>
              </a:spcBef>
              <a:spcAft>
                <a:spcPts val="0"/>
              </a:spcAft>
              <a:buClr>
                <a:schemeClr val="accent5"/>
              </a:buClr>
              <a:buFont typeface="Arial"/>
              <a:buNone/>
              <a:defRPr b="0" i="0" sz="900" u="none" cap="none" strike="noStrike">
                <a:solidFill>
                  <a:srgbClr val="595959"/>
                </a:solidFill>
                <a:latin typeface="Arial"/>
                <a:ea typeface="Arial"/>
                <a:cs typeface="Arial"/>
                <a:sym typeface="Arial"/>
              </a:defRPr>
            </a:lvl1pPr>
            <a:lvl2pPr indent="-101600" lvl="1" marL="558800" marR="0" rtl="0" algn="l">
              <a:spcBef>
                <a:spcPts val="400"/>
              </a:spcBef>
              <a:spcAft>
                <a:spcPts val="0"/>
              </a:spcAft>
              <a:buClr>
                <a:srgbClr val="595959"/>
              </a:buClr>
              <a:buSzPct val="100000"/>
              <a:buFont typeface="Arial"/>
              <a:buChar char="–"/>
              <a:defRPr b="0" i="0" sz="1800" u="none" cap="none" strike="noStrike">
                <a:solidFill>
                  <a:srgbClr val="595959"/>
                </a:solidFill>
                <a:latin typeface="Arial"/>
                <a:ea typeface="Arial"/>
                <a:cs typeface="Arial"/>
                <a:sym typeface="Arial"/>
              </a:defRPr>
            </a:lvl2pPr>
            <a:lvl3pPr indent="-76200" lvl="2" marL="863600" marR="0" rtl="0" algn="l">
              <a:spcBef>
                <a:spcPts val="300"/>
              </a:spcBef>
              <a:spcAft>
                <a:spcPts val="0"/>
              </a:spcAft>
              <a:buClr>
                <a:schemeClr val="accent5"/>
              </a:buClr>
              <a:buSzPct val="100000"/>
              <a:buFont typeface="Arial"/>
              <a:buChar char="•"/>
              <a:defRPr b="0" i="0" sz="15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76200" lvl="5" marL="18923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6pPr>
            <a:lvl7pPr indent="-76200" lvl="6" marL="22352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7pPr>
            <a:lvl8pPr indent="-76200" lvl="7" marL="25781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8pPr>
            <a:lvl9pPr indent="-76200" lvl="8" marL="29210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9pPr>
          </a:lstStyle>
          <a:p/>
        </p:txBody>
      </p:sp>
      <p:sp>
        <p:nvSpPr>
          <p:cNvPr id="137" name="Shape 137"/>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None/>
              <a:defRPr sz="900">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38" name="Shape 138"/>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None/>
              <a:defRPr sz="900">
                <a:solidFill>
                  <a:srgbClr val="888888"/>
                </a:solidFill>
                <a:latin typeface="Calibri"/>
                <a:ea typeface="Calibri"/>
                <a:cs typeface="Calibri"/>
                <a:sym typeface="Calibri"/>
              </a:defRPr>
            </a:lvl1pPr>
            <a:lvl2pPr indent="0" lvl="1" marL="342900" marR="0" rtl="0" algn="l">
              <a:spcBef>
                <a:spcPts val="0"/>
              </a:spcBef>
              <a:spcAft>
                <a:spcPts val="0"/>
              </a:spcAft>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None/>
              <a:defRPr b="0" i="0" sz="1400" u="none" cap="none" strike="noStrike">
                <a:solidFill>
                  <a:schemeClr val="dk1"/>
                </a:solidFill>
                <a:latin typeface="Arial"/>
                <a:ea typeface="Arial"/>
                <a:cs typeface="Arial"/>
                <a:sym typeface="Arial"/>
              </a:defRPr>
            </a:lvl5pPr>
            <a:lvl6pPr indent="0" lvl="5" marL="1714500" marR="0" rtl="0" algn="l">
              <a:spcBef>
                <a:spcPts val="0"/>
              </a:spcBef>
              <a:buNone/>
              <a:defRPr b="0" i="0" sz="1400" u="none" cap="none" strike="noStrike">
                <a:solidFill>
                  <a:schemeClr val="dk1"/>
                </a:solidFill>
                <a:latin typeface="Arial"/>
                <a:ea typeface="Arial"/>
                <a:cs typeface="Arial"/>
                <a:sym typeface="Arial"/>
              </a:defRPr>
            </a:lvl6pPr>
            <a:lvl7pPr indent="0" lvl="6" marL="2057400" marR="0" rtl="0" algn="l">
              <a:spcBef>
                <a:spcPts val="0"/>
              </a:spcBef>
              <a:buNone/>
              <a:defRPr b="0" i="0" sz="1400" u="none" cap="none" strike="noStrike">
                <a:solidFill>
                  <a:schemeClr val="dk1"/>
                </a:solidFill>
                <a:latin typeface="Arial"/>
                <a:ea typeface="Arial"/>
                <a:cs typeface="Arial"/>
                <a:sym typeface="Arial"/>
              </a:defRPr>
            </a:lvl7pPr>
            <a:lvl8pPr indent="0" lvl="7" marL="2400300" marR="0" rtl="0" algn="l">
              <a:spcBef>
                <a:spcPts val="0"/>
              </a:spcBef>
              <a:buNone/>
              <a:defRPr b="0" i="0" sz="1400" u="none" cap="none" strike="noStrike">
                <a:solidFill>
                  <a:schemeClr val="dk1"/>
                </a:solidFill>
                <a:latin typeface="Arial"/>
                <a:ea typeface="Arial"/>
                <a:cs typeface="Arial"/>
                <a:sym typeface="Arial"/>
              </a:defRPr>
            </a:lvl8pPr>
            <a:lvl9pPr indent="0" lvl="8" marL="2743200" marR="0" rtl="0" algn="l">
              <a:spcBef>
                <a:spcPts val="0"/>
              </a:spcBef>
              <a:buNone/>
              <a:defRPr b="0" i="0" sz="1400" u="none" cap="none" strike="noStrike">
                <a:solidFill>
                  <a:schemeClr val="dk1"/>
                </a:solidFill>
                <a:latin typeface="Arial"/>
                <a:ea typeface="Arial"/>
                <a:cs typeface="Arial"/>
                <a:sym typeface="Arial"/>
              </a:defRPr>
            </a:lvl9pPr>
          </a:lstStyle>
          <a:p/>
        </p:txBody>
      </p:sp>
      <p:sp>
        <p:nvSpPr>
          <p:cNvPr id="139" name="Shape 139"/>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lang="en" sz="900">
                <a:solidFill>
                  <a:srgbClr val="888888"/>
                </a:solidFill>
                <a:latin typeface="Calibri"/>
                <a:ea typeface="Calibri"/>
                <a:cs typeface="Calibri"/>
                <a:sym typeface="Calibri"/>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2.jp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5" Type="http://schemas.openxmlformats.org/officeDocument/2006/relationships/theme" Target="../theme/theme3.xml"/><Relationship Id="rId14" Type="http://schemas.openxmlformats.org/officeDocument/2006/relationships/slideLayout" Target="../slideLayouts/slideLayout2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1">
            <a:alphaModFix/>
          </a:blip>
          <a:stretch>
            <a:fillRect b="0" l="0" r="0" t="0"/>
          </a:stretch>
        </a:blipFill>
      </p:bgPr>
    </p:bg>
    <p:spTree>
      <p:nvGrpSpPr>
        <p:cNvPr id="50" name="Shape 50"/>
        <p:cNvGrpSpPr/>
        <p:nvPr/>
      </p:nvGrpSpPr>
      <p:grpSpPr>
        <a:xfrm>
          <a:off x="0" y="0"/>
          <a:ext cx="0" cy="0"/>
          <a:chOff x="0" y="0"/>
          <a:chExt cx="0" cy="0"/>
        </a:xfrm>
      </p:grpSpPr>
      <p:sp>
        <p:nvSpPr>
          <p:cNvPr id="51" name="Shape 51"/>
          <p:cNvSpPr txBox="1"/>
          <p:nvPr>
            <p:ph type="title"/>
          </p:nvPr>
        </p:nvSpPr>
        <p:spPr>
          <a:xfrm>
            <a:off x="457200" y="285750"/>
            <a:ext cx="8229600" cy="857400"/>
          </a:xfrm>
          <a:prstGeom prst="rect">
            <a:avLst/>
          </a:prstGeom>
          <a:noFill/>
          <a:ln>
            <a:noFill/>
          </a:ln>
        </p:spPr>
        <p:txBody>
          <a:bodyPr anchorCtr="0" anchor="ctr" bIns="68575" lIns="68575" rIns="68575" tIns="68575"/>
          <a:lstStyle>
            <a:lvl1pPr indent="0" lvl="0" marL="0" marR="0" rtl="0" algn="l">
              <a:spcBef>
                <a:spcPts val="0"/>
              </a:spcBef>
              <a:spcAft>
                <a:spcPts val="0"/>
              </a:spcAft>
              <a:buSzPct val="36666"/>
              <a:buNone/>
              <a:defRPr b="0" i="0" sz="3000" u="none" cap="none" strike="noStrike">
                <a:solidFill>
                  <a:srgbClr val="376092"/>
                </a:solidFill>
                <a:latin typeface="Arial"/>
                <a:ea typeface="Arial"/>
                <a:cs typeface="Arial"/>
                <a:sym typeface="Arial"/>
              </a:defRPr>
            </a:lvl1pPr>
            <a:lvl2pPr indent="0" lvl="1" marL="0" marR="0" rtl="0" algn="l">
              <a:spcBef>
                <a:spcPts val="0"/>
              </a:spcBef>
              <a:spcAft>
                <a:spcPts val="0"/>
              </a:spcAft>
              <a:buSzPct val="33333"/>
              <a:buNone/>
              <a:defRPr b="0" i="0" sz="3300" u="none" cap="none" strike="noStrike">
                <a:solidFill>
                  <a:srgbClr val="376092"/>
                </a:solidFill>
                <a:latin typeface="PT Sans"/>
                <a:ea typeface="PT Sans"/>
                <a:cs typeface="PT Sans"/>
                <a:sym typeface="PT Sans"/>
              </a:defRPr>
            </a:lvl2pPr>
            <a:lvl3pPr indent="0" lvl="2" marL="0" marR="0" rtl="0" algn="l">
              <a:spcBef>
                <a:spcPts val="0"/>
              </a:spcBef>
              <a:spcAft>
                <a:spcPts val="0"/>
              </a:spcAft>
              <a:buSzPct val="33333"/>
              <a:buNone/>
              <a:defRPr b="0" i="0" sz="3300" u="none" cap="none" strike="noStrike">
                <a:solidFill>
                  <a:srgbClr val="376092"/>
                </a:solidFill>
                <a:latin typeface="PT Sans"/>
                <a:ea typeface="PT Sans"/>
                <a:cs typeface="PT Sans"/>
                <a:sym typeface="PT Sans"/>
              </a:defRPr>
            </a:lvl3pPr>
            <a:lvl4pPr indent="0" lvl="3" marL="0" marR="0" rtl="0" algn="l">
              <a:spcBef>
                <a:spcPts val="0"/>
              </a:spcBef>
              <a:spcAft>
                <a:spcPts val="0"/>
              </a:spcAft>
              <a:buSzPct val="33333"/>
              <a:buNone/>
              <a:defRPr b="0" i="0" sz="3300" u="none" cap="none" strike="noStrike">
                <a:solidFill>
                  <a:srgbClr val="376092"/>
                </a:solidFill>
                <a:latin typeface="PT Sans"/>
                <a:ea typeface="PT Sans"/>
                <a:cs typeface="PT Sans"/>
                <a:sym typeface="PT Sans"/>
              </a:defRPr>
            </a:lvl4pPr>
            <a:lvl5pPr indent="0" lvl="4" marL="0" marR="0" rtl="0" algn="l">
              <a:spcBef>
                <a:spcPts val="0"/>
              </a:spcBef>
              <a:spcAft>
                <a:spcPts val="0"/>
              </a:spcAft>
              <a:buSzPct val="33333"/>
              <a:buNone/>
              <a:defRPr b="0" i="0" sz="3300" u="none" cap="none" strike="noStrike">
                <a:solidFill>
                  <a:srgbClr val="376092"/>
                </a:solidFill>
                <a:latin typeface="PT Sans"/>
                <a:ea typeface="PT Sans"/>
                <a:cs typeface="PT Sans"/>
                <a:sym typeface="PT Sans"/>
              </a:defRPr>
            </a:lvl5pPr>
            <a:lvl6pPr indent="0" lvl="5" marL="342900" marR="0" rtl="0" algn="l">
              <a:spcBef>
                <a:spcPts val="0"/>
              </a:spcBef>
              <a:spcAft>
                <a:spcPts val="0"/>
              </a:spcAft>
              <a:buSzPct val="33333"/>
              <a:buNone/>
              <a:defRPr b="0" i="0" sz="3300" u="none" cap="none" strike="noStrike">
                <a:solidFill>
                  <a:srgbClr val="376092"/>
                </a:solidFill>
                <a:latin typeface="PT Sans"/>
                <a:ea typeface="PT Sans"/>
                <a:cs typeface="PT Sans"/>
                <a:sym typeface="PT Sans"/>
              </a:defRPr>
            </a:lvl6pPr>
            <a:lvl7pPr indent="0" lvl="6" marL="685800" marR="0" rtl="0" algn="l">
              <a:spcBef>
                <a:spcPts val="0"/>
              </a:spcBef>
              <a:spcAft>
                <a:spcPts val="0"/>
              </a:spcAft>
              <a:buSzPct val="33333"/>
              <a:buNone/>
              <a:defRPr b="0" i="0" sz="3300" u="none" cap="none" strike="noStrike">
                <a:solidFill>
                  <a:srgbClr val="376092"/>
                </a:solidFill>
                <a:latin typeface="PT Sans"/>
                <a:ea typeface="PT Sans"/>
                <a:cs typeface="PT Sans"/>
                <a:sym typeface="PT Sans"/>
              </a:defRPr>
            </a:lvl7pPr>
            <a:lvl8pPr indent="0" lvl="7" marL="1028700" marR="0" rtl="0" algn="l">
              <a:spcBef>
                <a:spcPts val="0"/>
              </a:spcBef>
              <a:spcAft>
                <a:spcPts val="0"/>
              </a:spcAft>
              <a:buSzPct val="33333"/>
              <a:buNone/>
              <a:defRPr b="0" i="0" sz="3300" u="none" cap="none" strike="noStrike">
                <a:solidFill>
                  <a:srgbClr val="376092"/>
                </a:solidFill>
                <a:latin typeface="PT Sans"/>
                <a:ea typeface="PT Sans"/>
                <a:cs typeface="PT Sans"/>
                <a:sym typeface="PT Sans"/>
              </a:defRPr>
            </a:lvl8pPr>
            <a:lvl9pPr indent="0" lvl="8" marL="1371600" marR="0" rtl="0" algn="l">
              <a:spcBef>
                <a:spcPts val="0"/>
              </a:spcBef>
              <a:spcAft>
                <a:spcPts val="0"/>
              </a:spcAft>
              <a:buSzPct val="33333"/>
              <a:buNone/>
              <a:defRPr b="0" i="0" sz="3300" u="none" cap="none" strike="noStrike">
                <a:solidFill>
                  <a:srgbClr val="376092"/>
                </a:solidFill>
                <a:latin typeface="PT Sans"/>
                <a:ea typeface="PT Sans"/>
                <a:cs typeface="PT Sans"/>
                <a:sym typeface="PT Sans"/>
              </a:defRPr>
            </a:lvl9pPr>
          </a:lstStyle>
          <a:p/>
        </p:txBody>
      </p:sp>
      <p:sp>
        <p:nvSpPr>
          <p:cNvPr id="52" name="Shape 52"/>
          <p:cNvSpPr txBox="1"/>
          <p:nvPr>
            <p:ph idx="1" type="body"/>
          </p:nvPr>
        </p:nvSpPr>
        <p:spPr>
          <a:xfrm>
            <a:off x="457200" y="1200150"/>
            <a:ext cx="8229600" cy="3394500"/>
          </a:xfrm>
          <a:prstGeom prst="rect">
            <a:avLst/>
          </a:prstGeom>
          <a:noFill/>
          <a:ln>
            <a:noFill/>
          </a:ln>
        </p:spPr>
        <p:txBody>
          <a:bodyPr anchorCtr="0" anchor="t" bIns="68575" lIns="68575" rIns="68575" tIns="68575"/>
          <a:lstStyle>
            <a:lvl1pPr indent="-114300" lvl="0" marL="254000" marR="0" rtl="0" algn="l">
              <a:spcBef>
                <a:spcPts val="400"/>
              </a:spcBef>
              <a:spcAft>
                <a:spcPts val="0"/>
              </a:spcAft>
              <a:buClr>
                <a:schemeClr val="accent5"/>
              </a:buClr>
              <a:buSzPct val="100000"/>
              <a:buFont typeface="Arial"/>
              <a:buChar char="•"/>
              <a:defRPr b="0" i="0" sz="2100" u="none" cap="none" strike="noStrike">
                <a:solidFill>
                  <a:srgbClr val="595959"/>
                </a:solidFill>
                <a:latin typeface="Arial"/>
                <a:ea typeface="Arial"/>
                <a:cs typeface="Arial"/>
                <a:sym typeface="Arial"/>
              </a:defRPr>
            </a:lvl1pPr>
            <a:lvl2pPr indent="-101600" lvl="1" marL="558800" marR="0" rtl="0" algn="l">
              <a:spcBef>
                <a:spcPts val="400"/>
              </a:spcBef>
              <a:spcAft>
                <a:spcPts val="0"/>
              </a:spcAft>
              <a:buClr>
                <a:srgbClr val="595959"/>
              </a:buClr>
              <a:buSzPct val="100000"/>
              <a:buFont typeface="Arial"/>
              <a:buChar char="–"/>
              <a:defRPr b="0" i="0" sz="1800" u="none" cap="none" strike="noStrike">
                <a:solidFill>
                  <a:srgbClr val="595959"/>
                </a:solidFill>
                <a:latin typeface="Arial"/>
                <a:ea typeface="Arial"/>
                <a:cs typeface="Arial"/>
                <a:sym typeface="Arial"/>
              </a:defRPr>
            </a:lvl2pPr>
            <a:lvl3pPr indent="-76200" lvl="2" marL="863600" marR="0" rtl="0" algn="l">
              <a:spcBef>
                <a:spcPts val="300"/>
              </a:spcBef>
              <a:spcAft>
                <a:spcPts val="0"/>
              </a:spcAft>
              <a:buClr>
                <a:schemeClr val="accent5"/>
              </a:buClr>
              <a:buSzPct val="100000"/>
              <a:buFont typeface="Arial"/>
              <a:buChar char="•"/>
              <a:defRPr b="0" i="0" sz="1500" u="none" cap="none" strike="noStrike">
                <a:solidFill>
                  <a:srgbClr val="595959"/>
                </a:solidFill>
                <a:latin typeface="Arial"/>
                <a:ea typeface="Arial"/>
                <a:cs typeface="Arial"/>
                <a:sym typeface="Arial"/>
              </a:defRPr>
            </a:lvl3pPr>
            <a:lvl4pPr indent="-101600" lvl="3" marL="1206500" marR="0" rtl="0" algn="l">
              <a:spcBef>
                <a:spcPts val="200"/>
              </a:spcBef>
              <a:spcAft>
                <a:spcPts val="0"/>
              </a:spcAft>
              <a:buClr>
                <a:srgbClr val="595959"/>
              </a:buClr>
              <a:buSzPct val="100000"/>
              <a:buFont typeface="Arial"/>
              <a:buChar char="–"/>
              <a:defRPr b="0" i="0" sz="1200" u="none" cap="none" strike="noStrike">
                <a:solidFill>
                  <a:srgbClr val="595959"/>
                </a:solidFill>
                <a:latin typeface="Arial"/>
                <a:ea typeface="Arial"/>
                <a:cs typeface="Arial"/>
                <a:sym typeface="Arial"/>
              </a:defRPr>
            </a:lvl4pPr>
            <a:lvl5pPr indent="-114300" lvl="4" marL="1549400" marR="0" rtl="0" algn="l">
              <a:spcBef>
                <a:spcPts val="200"/>
              </a:spcBef>
              <a:spcAft>
                <a:spcPts val="0"/>
              </a:spcAft>
              <a:buClr>
                <a:srgbClr val="595959"/>
              </a:buClr>
              <a:buSzPct val="100000"/>
              <a:buFont typeface="Arial"/>
              <a:buChar char="»"/>
              <a:defRPr b="0" i="0" sz="1100" u="none" cap="none" strike="noStrike">
                <a:solidFill>
                  <a:srgbClr val="595959"/>
                </a:solidFill>
                <a:latin typeface="Arial"/>
                <a:ea typeface="Arial"/>
                <a:cs typeface="Arial"/>
                <a:sym typeface="Arial"/>
              </a:defRPr>
            </a:lvl5pPr>
            <a:lvl6pPr indent="-76200" lvl="5" marL="18923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6pPr>
            <a:lvl7pPr indent="-76200" lvl="6" marL="22352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7pPr>
            <a:lvl8pPr indent="-76200" lvl="7" marL="25781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8pPr>
            <a:lvl9pPr indent="-76200" lvl="8" marL="2921000" marR="0" rtl="0" algn="l">
              <a:spcBef>
                <a:spcPts val="300"/>
              </a:spcBef>
              <a:buClr>
                <a:schemeClr val="dk1"/>
              </a:buClr>
              <a:buSzPct val="100000"/>
              <a:buFont typeface="Arial"/>
              <a:buChar char="•"/>
              <a:defRPr b="0" i="0" sz="1500" u="none" cap="none" strike="noStrike">
                <a:solidFill>
                  <a:schemeClr val="dk1"/>
                </a:solidFill>
                <a:latin typeface="Calibri"/>
                <a:ea typeface="Calibri"/>
                <a:cs typeface="Calibri"/>
                <a:sym typeface="Calibri"/>
              </a:defRPr>
            </a:lvl9pPr>
          </a:lstStyle>
          <a:p/>
        </p:txBody>
      </p:sp>
      <p:sp>
        <p:nvSpPr>
          <p:cNvPr id="53" name="Shape 53"/>
          <p:cNvSpPr txBox="1"/>
          <p:nvPr>
            <p:ph idx="10" type="dt"/>
          </p:nvPr>
        </p:nvSpPr>
        <p:spPr>
          <a:xfrm>
            <a:off x="1295400" y="4812507"/>
            <a:ext cx="2133600" cy="273900"/>
          </a:xfrm>
          <a:prstGeom prst="rect">
            <a:avLst/>
          </a:prstGeom>
          <a:noFill/>
          <a:ln>
            <a:noFill/>
          </a:ln>
        </p:spPr>
        <p:txBody>
          <a:bodyPr anchorCtr="0" anchor="ctr" bIns="68575" lIns="68575" rIns="68575" tIns="68575"/>
          <a:lstStyle>
            <a:lvl1pPr indent="0" lvl="0" marL="0" marR="0" rtl="0" algn="l">
              <a:spcBef>
                <a:spcPts val="0"/>
              </a:spcBef>
              <a:spcAft>
                <a:spcPts val="0"/>
              </a:spcAft>
              <a:buSzPct val="122222"/>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SzPct val="78571"/>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SzPct val="78571"/>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SzPct val="78571"/>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SzPct val="78571"/>
              <a:buNone/>
              <a:defRPr b="0" i="0" sz="1400" u="none" cap="none" strike="noStrike">
                <a:solidFill>
                  <a:schemeClr val="dk1"/>
                </a:solidFill>
                <a:latin typeface="Arial"/>
                <a:ea typeface="Arial"/>
                <a:cs typeface="Arial"/>
                <a:sym typeface="Arial"/>
              </a:defRPr>
            </a:lvl5pPr>
            <a:lvl6pPr indent="0" lvl="5" marL="1714500" marR="0" rtl="0" algn="l">
              <a:spcBef>
                <a:spcPts val="0"/>
              </a:spcBef>
              <a:buSzPct val="78571"/>
              <a:buNone/>
              <a:defRPr b="0" i="0" sz="1400" u="none" cap="none" strike="noStrike">
                <a:solidFill>
                  <a:schemeClr val="dk1"/>
                </a:solidFill>
                <a:latin typeface="Arial"/>
                <a:ea typeface="Arial"/>
                <a:cs typeface="Arial"/>
                <a:sym typeface="Arial"/>
              </a:defRPr>
            </a:lvl6pPr>
            <a:lvl7pPr indent="0" lvl="6" marL="2057400" marR="0" rtl="0" algn="l">
              <a:spcBef>
                <a:spcPts val="0"/>
              </a:spcBef>
              <a:buSzPct val="78571"/>
              <a:buNone/>
              <a:defRPr b="0" i="0" sz="1400" u="none" cap="none" strike="noStrike">
                <a:solidFill>
                  <a:schemeClr val="dk1"/>
                </a:solidFill>
                <a:latin typeface="Arial"/>
                <a:ea typeface="Arial"/>
                <a:cs typeface="Arial"/>
                <a:sym typeface="Arial"/>
              </a:defRPr>
            </a:lvl7pPr>
            <a:lvl8pPr indent="0" lvl="7" marL="2400300" marR="0" rtl="0" algn="l">
              <a:spcBef>
                <a:spcPts val="0"/>
              </a:spcBef>
              <a:buSzPct val="78571"/>
              <a:buNone/>
              <a:defRPr b="0" i="0" sz="1400" u="none" cap="none" strike="noStrike">
                <a:solidFill>
                  <a:schemeClr val="dk1"/>
                </a:solidFill>
                <a:latin typeface="Arial"/>
                <a:ea typeface="Arial"/>
                <a:cs typeface="Arial"/>
                <a:sym typeface="Arial"/>
              </a:defRPr>
            </a:lvl8pPr>
            <a:lvl9pPr indent="0" lvl="8" marL="2743200" marR="0" rtl="0" algn="l">
              <a:spcBef>
                <a:spcPts val="0"/>
              </a:spcBef>
              <a:buSzPct val="78571"/>
              <a:buNone/>
              <a:defRPr b="0" i="0" sz="1400" u="none" cap="none" strike="noStrike">
                <a:solidFill>
                  <a:schemeClr val="dk1"/>
                </a:solidFill>
                <a:latin typeface="Arial"/>
                <a:ea typeface="Arial"/>
                <a:cs typeface="Arial"/>
                <a:sym typeface="Arial"/>
              </a:defRPr>
            </a:lvl9pPr>
          </a:lstStyle>
          <a:p/>
        </p:txBody>
      </p:sp>
      <p:sp>
        <p:nvSpPr>
          <p:cNvPr id="54" name="Shape 54"/>
          <p:cNvSpPr txBox="1"/>
          <p:nvPr>
            <p:ph idx="11" type="ftr"/>
          </p:nvPr>
        </p:nvSpPr>
        <p:spPr>
          <a:xfrm>
            <a:off x="3124200" y="4812507"/>
            <a:ext cx="2895600" cy="273900"/>
          </a:xfrm>
          <a:prstGeom prst="rect">
            <a:avLst/>
          </a:prstGeom>
          <a:noFill/>
          <a:ln>
            <a:noFill/>
          </a:ln>
        </p:spPr>
        <p:txBody>
          <a:bodyPr anchorCtr="0" anchor="ctr" bIns="68575" lIns="68575" rIns="68575" tIns="68575"/>
          <a:lstStyle>
            <a:lvl1pPr indent="0" lvl="0" marL="0" marR="0" rtl="0" algn="ctr">
              <a:spcBef>
                <a:spcPts val="0"/>
              </a:spcBef>
              <a:spcAft>
                <a:spcPts val="0"/>
              </a:spcAft>
              <a:buSzPct val="122222"/>
              <a:buNone/>
              <a:defRPr b="0" i="0" sz="900" u="none" cap="none" strike="noStrike">
                <a:solidFill>
                  <a:srgbClr val="888888"/>
                </a:solidFill>
                <a:latin typeface="Calibri"/>
                <a:ea typeface="Calibri"/>
                <a:cs typeface="Calibri"/>
                <a:sym typeface="Calibri"/>
              </a:defRPr>
            </a:lvl1pPr>
            <a:lvl2pPr indent="0" lvl="1" marL="342900" marR="0" rtl="0" algn="l">
              <a:spcBef>
                <a:spcPts val="0"/>
              </a:spcBef>
              <a:spcAft>
                <a:spcPts val="0"/>
              </a:spcAft>
              <a:buSzPct val="78571"/>
              <a:buNone/>
              <a:defRPr b="0" i="0" sz="1400" u="none" cap="none" strike="noStrike">
                <a:solidFill>
                  <a:schemeClr val="dk1"/>
                </a:solidFill>
                <a:latin typeface="Arial"/>
                <a:ea typeface="Arial"/>
                <a:cs typeface="Arial"/>
                <a:sym typeface="Arial"/>
              </a:defRPr>
            </a:lvl2pPr>
            <a:lvl3pPr indent="0" lvl="2" marL="685800" marR="0" rtl="0" algn="l">
              <a:spcBef>
                <a:spcPts val="0"/>
              </a:spcBef>
              <a:spcAft>
                <a:spcPts val="0"/>
              </a:spcAft>
              <a:buSzPct val="78571"/>
              <a:buNone/>
              <a:defRPr b="0" i="0" sz="1400" u="none" cap="none" strike="noStrike">
                <a:solidFill>
                  <a:schemeClr val="dk1"/>
                </a:solidFill>
                <a:latin typeface="Arial"/>
                <a:ea typeface="Arial"/>
                <a:cs typeface="Arial"/>
                <a:sym typeface="Arial"/>
              </a:defRPr>
            </a:lvl3pPr>
            <a:lvl4pPr indent="0" lvl="3" marL="1028700" marR="0" rtl="0" algn="l">
              <a:spcBef>
                <a:spcPts val="0"/>
              </a:spcBef>
              <a:spcAft>
                <a:spcPts val="0"/>
              </a:spcAft>
              <a:buSzPct val="78571"/>
              <a:buNone/>
              <a:defRPr b="0" i="0" sz="1400" u="none" cap="none" strike="noStrike">
                <a:solidFill>
                  <a:schemeClr val="dk1"/>
                </a:solidFill>
                <a:latin typeface="Arial"/>
                <a:ea typeface="Arial"/>
                <a:cs typeface="Arial"/>
                <a:sym typeface="Arial"/>
              </a:defRPr>
            </a:lvl4pPr>
            <a:lvl5pPr indent="0" lvl="4" marL="1371600" marR="0" rtl="0" algn="l">
              <a:spcBef>
                <a:spcPts val="0"/>
              </a:spcBef>
              <a:spcAft>
                <a:spcPts val="0"/>
              </a:spcAft>
              <a:buSzPct val="78571"/>
              <a:buNone/>
              <a:defRPr b="0" i="0" sz="1400" u="none" cap="none" strike="noStrike">
                <a:solidFill>
                  <a:schemeClr val="dk1"/>
                </a:solidFill>
                <a:latin typeface="Arial"/>
                <a:ea typeface="Arial"/>
                <a:cs typeface="Arial"/>
                <a:sym typeface="Arial"/>
              </a:defRPr>
            </a:lvl5pPr>
            <a:lvl6pPr indent="0" lvl="5" marL="1714500" marR="0" rtl="0" algn="l">
              <a:spcBef>
                <a:spcPts val="0"/>
              </a:spcBef>
              <a:buSzPct val="78571"/>
              <a:buNone/>
              <a:defRPr b="0" i="0" sz="1400" u="none" cap="none" strike="noStrike">
                <a:solidFill>
                  <a:schemeClr val="dk1"/>
                </a:solidFill>
                <a:latin typeface="Arial"/>
                <a:ea typeface="Arial"/>
                <a:cs typeface="Arial"/>
                <a:sym typeface="Arial"/>
              </a:defRPr>
            </a:lvl6pPr>
            <a:lvl7pPr indent="0" lvl="6" marL="2057400" marR="0" rtl="0" algn="l">
              <a:spcBef>
                <a:spcPts val="0"/>
              </a:spcBef>
              <a:buSzPct val="78571"/>
              <a:buNone/>
              <a:defRPr b="0" i="0" sz="1400" u="none" cap="none" strike="noStrike">
                <a:solidFill>
                  <a:schemeClr val="dk1"/>
                </a:solidFill>
                <a:latin typeface="Arial"/>
                <a:ea typeface="Arial"/>
                <a:cs typeface="Arial"/>
                <a:sym typeface="Arial"/>
              </a:defRPr>
            </a:lvl7pPr>
            <a:lvl8pPr indent="0" lvl="7" marL="2400300" marR="0" rtl="0" algn="l">
              <a:spcBef>
                <a:spcPts val="0"/>
              </a:spcBef>
              <a:buSzPct val="78571"/>
              <a:buNone/>
              <a:defRPr b="0" i="0" sz="1400" u="none" cap="none" strike="noStrike">
                <a:solidFill>
                  <a:schemeClr val="dk1"/>
                </a:solidFill>
                <a:latin typeface="Arial"/>
                <a:ea typeface="Arial"/>
                <a:cs typeface="Arial"/>
                <a:sym typeface="Arial"/>
              </a:defRPr>
            </a:lvl8pPr>
            <a:lvl9pPr indent="0" lvl="8" marL="2743200" marR="0" rtl="0" algn="l">
              <a:spcBef>
                <a:spcPts val="0"/>
              </a:spcBef>
              <a:buSzPct val="78571"/>
              <a:buNone/>
              <a:defRPr b="0" i="0" sz="1400" u="none" cap="none" strike="noStrike">
                <a:solidFill>
                  <a:schemeClr val="dk1"/>
                </a:solidFill>
                <a:latin typeface="Arial"/>
                <a:ea typeface="Arial"/>
                <a:cs typeface="Arial"/>
                <a:sym typeface="Arial"/>
              </a:defRPr>
            </a:lvl9pPr>
          </a:lstStyle>
          <a:p/>
        </p:txBody>
      </p:sp>
      <p:sp>
        <p:nvSpPr>
          <p:cNvPr id="55" name="Shape 55"/>
          <p:cNvSpPr txBox="1"/>
          <p:nvPr>
            <p:ph idx="12" type="sldNum"/>
          </p:nvPr>
        </p:nvSpPr>
        <p:spPr>
          <a:xfrm>
            <a:off x="5486400" y="4812507"/>
            <a:ext cx="2133600" cy="273900"/>
          </a:xfrm>
          <a:prstGeom prst="rect">
            <a:avLst/>
          </a:prstGeom>
          <a:noFill/>
          <a:ln>
            <a:noFill/>
          </a:ln>
        </p:spPr>
        <p:txBody>
          <a:bodyPr anchorCtr="0" anchor="ctr" bIns="34275" lIns="68575" rIns="68575" tIns="34275">
            <a:noAutofit/>
          </a:bodyPr>
          <a:lstStyle/>
          <a:p>
            <a:pPr indent="0" lvl="0" marL="0" marR="0" rtl="0" algn="r">
              <a:spcBef>
                <a:spcPts val="0"/>
              </a:spcBef>
              <a:spcAft>
                <a:spcPts val="0"/>
              </a:spcAft>
              <a:buSzPct val="25000"/>
              <a:buNone/>
            </a:pPr>
            <a:fld id="{00000000-1234-1234-1234-123412341234}" type="slidenum">
              <a:rPr b="0" i="0" lang="en" sz="900" u="none" cap="none" strike="noStrike">
                <a:solidFill>
                  <a:srgbClr val="888888"/>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en.wikipedia.org/wiki/Representational_state_transfer" TargetMode="Externa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3">
            <a:alphaModFix/>
          </a:blip>
          <a:stretch>
            <a:fillRect b="0" l="0" r="0" t="0"/>
          </a:stretch>
        </a:blipFill>
      </p:bgPr>
    </p:bg>
    <p:spTree>
      <p:nvGrpSpPr>
        <p:cNvPr id="144" name="Shape 144"/>
        <p:cNvGrpSpPr/>
        <p:nvPr/>
      </p:nvGrpSpPr>
      <p:grpSpPr>
        <a:xfrm>
          <a:off x="0" y="0"/>
          <a:ext cx="0" cy="0"/>
          <a:chOff x="0" y="0"/>
          <a:chExt cx="0" cy="0"/>
        </a:xfrm>
      </p:grpSpPr>
      <p:sp>
        <p:nvSpPr>
          <p:cNvPr id="145" name="Shape 145"/>
          <p:cNvSpPr txBox="1"/>
          <p:nvPr>
            <p:ph type="ctrTitle"/>
          </p:nvPr>
        </p:nvSpPr>
        <p:spPr>
          <a:xfrm>
            <a:off x="952500" y="2153475"/>
            <a:ext cx="7239000" cy="400200"/>
          </a:xfrm>
          <a:prstGeom prst="rect">
            <a:avLst/>
          </a:prstGeom>
          <a:noFill/>
          <a:ln>
            <a:noFill/>
          </a:ln>
        </p:spPr>
        <p:txBody>
          <a:bodyPr anchorCtr="0" anchor="t" bIns="34275" lIns="68575" rIns="68575" tIns="34275">
            <a:noAutofit/>
          </a:bodyPr>
          <a:lstStyle/>
          <a:p>
            <a:pPr indent="0" lvl="0" marL="0" marR="0" rtl="0" algn="ctr">
              <a:spcBef>
                <a:spcPts val="0"/>
              </a:spcBef>
              <a:spcAft>
                <a:spcPts val="0"/>
              </a:spcAft>
              <a:buSzPct val="25000"/>
              <a:buNone/>
            </a:pPr>
            <a:r>
              <a:rPr lang="en"/>
              <a:t>Resonant</a:t>
            </a:r>
          </a:p>
        </p:txBody>
      </p:sp>
      <p:sp>
        <p:nvSpPr>
          <p:cNvPr id="146" name="Shape 146"/>
          <p:cNvSpPr txBox="1"/>
          <p:nvPr>
            <p:ph idx="1" type="subTitle"/>
          </p:nvPr>
        </p:nvSpPr>
        <p:spPr>
          <a:xfrm>
            <a:off x="1066800" y="3486150"/>
            <a:ext cx="7239000" cy="628500"/>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Clr>
                <a:schemeClr val="accent5"/>
              </a:buClr>
              <a:buSzPct val="25000"/>
              <a:buFont typeface="Arial"/>
              <a:buNone/>
            </a:pPr>
            <a:r>
              <a:rPr lang="en"/>
              <a:t>Zach Mullen</a:t>
            </a:r>
          </a:p>
          <a:p>
            <a:pPr indent="0" lvl="0" marL="0" marR="0" rtl="0" algn="l">
              <a:spcBef>
                <a:spcPts val="0"/>
              </a:spcBef>
              <a:spcAft>
                <a:spcPts val="0"/>
              </a:spcAft>
              <a:buClr>
                <a:schemeClr val="accent5"/>
              </a:buClr>
              <a:buSzPct val="25000"/>
              <a:buFont typeface="Arial"/>
              <a:buNone/>
            </a:pPr>
            <a:r>
              <a:rPr lang="en"/>
              <a:t>Kitware, Inc.</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Shape 204"/>
          <p:cNvSpPr txBox="1"/>
          <p:nvPr>
            <p:ph type="title"/>
          </p:nvPr>
        </p:nvSpPr>
        <p:spPr>
          <a:xfrm>
            <a:off x="722312" y="3305175"/>
            <a:ext cx="7772400" cy="1021500"/>
          </a:xfrm>
          <a:prstGeom prst="rect">
            <a:avLst/>
          </a:prstGeom>
        </p:spPr>
        <p:txBody>
          <a:bodyPr anchorCtr="0" anchor="t" bIns="68575" lIns="68575" rIns="68575" tIns="68575">
            <a:noAutofit/>
          </a:bodyPr>
          <a:lstStyle/>
          <a:p>
            <a:pPr lvl="0" rtl="0">
              <a:spcBef>
                <a:spcPts val="0"/>
              </a:spcBef>
              <a:buNone/>
            </a:pPr>
            <a:r>
              <a:rPr lang="en"/>
              <a:t>Using Girder</a:t>
            </a:r>
          </a:p>
        </p:txBody>
      </p:sp>
      <p:sp>
        <p:nvSpPr>
          <p:cNvPr id="205" name="Shape 205"/>
          <p:cNvSpPr txBox="1"/>
          <p:nvPr>
            <p:ph idx="1" type="body"/>
          </p:nvPr>
        </p:nvSpPr>
        <p:spPr>
          <a:xfrm>
            <a:off x="722312" y="2180034"/>
            <a:ext cx="7772400" cy="1125300"/>
          </a:xfrm>
          <a:prstGeom prst="rect">
            <a:avLst/>
          </a:prstGeom>
        </p:spPr>
        <p:txBody>
          <a:bodyPr anchorCtr="0" anchor="b" bIns="68575" lIns="68575" rIns="68575" tIns="68575">
            <a:noAutofit/>
          </a:bodyPr>
          <a:lstStyle/>
          <a:p>
            <a:pPr lvl="0" rtl="0">
              <a:spcBef>
                <a:spcPts val="0"/>
              </a:spcBef>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Shape 211"/>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Data organization and dissemination</a:t>
            </a:r>
          </a:p>
        </p:txBody>
      </p:sp>
      <p:pic>
        <p:nvPicPr>
          <p:cNvPr id="212" name="Shape 212"/>
          <p:cNvPicPr preferRelativeResize="0"/>
          <p:nvPr/>
        </p:nvPicPr>
        <p:blipFill>
          <a:blip r:embed="rId3">
            <a:alphaModFix/>
          </a:blip>
          <a:stretch>
            <a:fillRect/>
          </a:stretch>
        </p:blipFill>
        <p:spPr>
          <a:xfrm>
            <a:off x="656925" y="862125"/>
            <a:ext cx="7633176" cy="407231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Shape 218"/>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Data organization and dissemination</a:t>
            </a:r>
          </a:p>
        </p:txBody>
      </p:sp>
      <p:pic>
        <p:nvPicPr>
          <p:cNvPr id="219" name="Shape 219"/>
          <p:cNvPicPr preferRelativeResize="0"/>
          <p:nvPr/>
        </p:nvPicPr>
        <p:blipFill>
          <a:blip r:embed="rId3">
            <a:alphaModFix/>
          </a:blip>
          <a:stretch>
            <a:fillRect/>
          </a:stretch>
        </p:blipFill>
        <p:spPr>
          <a:xfrm>
            <a:off x="1790353" y="874499"/>
            <a:ext cx="5563293" cy="4175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Data organization and dissemination</a:t>
            </a:r>
          </a:p>
        </p:txBody>
      </p:sp>
      <p:pic>
        <p:nvPicPr>
          <p:cNvPr id="226" name="Shape 226"/>
          <p:cNvPicPr preferRelativeResize="0"/>
          <p:nvPr/>
        </p:nvPicPr>
        <p:blipFill>
          <a:blip r:embed="rId3">
            <a:alphaModFix/>
          </a:blip>
          <a:stretch>
            <a:fillRect/>
          </a:stretch>
        </p:blipFill>
        <p:spPr>
          <a:xfrm>
            <a:off x="1728787" y="971540"/>
            <a:ext cx="5686425" cy="417909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Shape 232"/>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Data organization and dissemination</a:t>
            </a:r>
          </a:p>
        </p:txBody>
      </p:sp>
      <p:pic>
        <p:nvPicPr>
          <p:cNvPr id="233" name="Shape 233"/>
          <p:cNvPicPr preferRelativeResize="0"/>
          <p:nvPr/>
        </p:nvPicPr>
        <p:blipFill>
          <a:blip r:embed="rId3">
            <a:alphaModFix/>
          </a:blip>
          <a:stretch>
            <a:fillRect/>
          </a:stretch>
        </p:blipFill>
        <p:spPr>
          <a:xfrm>
            <a:off x="1151840" y="859087"/>
            <a:ext cx="6840320" cy="419846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Shape 239"/>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Data organization and dissemination</a:t>
            </a:r>
          </a:p>
        </p:txBody>
      </p:sp>
      <p:pic>
        <p:nvPicPr>
          <p:cNvPr id="240" name="Shape 240"/>
          <p:cNvPicPr preferRelativeResize="0"/>
          <p:nvPr/>
        </p:nvPicPr>
        <p:blipFill>
          <a:blip r:embed="rId3">
            <a:alphaModFix/>
          </a:blip>
          <a:stretch>
            <a:fillRect/>
          </a:stretch>
        </p:blipFill>
        <p:spPr>
          <a:xfrm>
            <a:off x="1445193" y="971549"/>
            <a:ext cx="6253609" cy="408933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Shape 246"/>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User management and authentication</a:t>
            </a:r>
          </a:p>
        </p:txBody>
      </p:sp>
      <p:pic>
        <p:nvPicPr>
          <p:cNvPr id="247" name="Shape 247"/>
          <p:cNvPicPr preferRelativeResize="0"/>
          <p:nvPr/>
        </p:nvPicPr>
        <p:blipFill>
          <a:blip r:embed="rId3">
            <a:alphaModFix/>
          </a:blip>
          <a:stretch>
            <a:fillRect/>
          </a:stretch>
        </p:blipFill>
        <p:spPr>
          <a:xfrm>
            <a:off x="1439390" y="874649"/>
            <a:ext cx="6265217" cy="418676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Shape 253"/>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User management and authentication</a:t>
            </a:r>
          </a:p>
        </p:txBody>
      </p:sp>
      <p:pic>
        <p:nvPicPr>
          <p:cNvPr id="254" name="Shape 254"/>
          <p:cNvPicPr preferRelativeResize="0"/>
          <p:nvPr/>
        </p:nvPicPr>
        <p:blipFill>
          <a:blip r:embed="rId3">
            <a:alphaModFix/>
          </a:blip>
          <a:stretch>
            <a:fillRect/>
          </a:stretch>
        </p:blipFill>
        <p:spPr>
          <a:xfrm>
            <a:off x="162459" y="971549"/>
            <a:ext cx="8819081" cy="408894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Shape 260"/>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Authorization control</a:t>
            </a:r>
          </a:p>
        </p:txBody>
      </p:sp>
      <p:pic>
        <p:nvPicPr>
          <p:cNvPr id="261" name="Shape 261"/>
          <p:cNvPicPr preferRelativeResize="0"/>
          <p:nvPr/>
        </p:nvPicPr>
        <p:blipFill>
          <a:blip r:embed="rId3">
            <a:alphaModFix/>
          </a:blip>
          <a:stretch>
            <a:fillRect/>
          </a:stretch>
        </p:blipFill>
        <p:spPr>
          <a:xfrm>
            <a:off x="1885340" y="903150"/>
            <a:ext cx="5373312" cy="411721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Shape 267"/>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Authorization control</a:t>
            </a:r>
          </a:p>
        </p:txBody>
      </p:sp>
      <p:pic>
        <p:nvPicPr>
          <p:cNvPr descr="Screen Shot 2016-03-14 at 2.29.40 PM.png" id="268" name="Shape 268"/>
          <p:cNvPicPr preferRelativeResize="0"/>
          <p:nvPr/>
        </p:nvPicPr>
        <p:blipFill rotWithShape="1">
          <a:blip r:embed="rId3">
            <a:alphaModFix/>
          </a:blip>
          <a:srcRect b="0" l="826" r="816" t="0"/>
          <a:stretch/>
        </p:blipFill>
        <p:spPr>
          <a:xfrm>
            <a:off x="1885340" y="903150"/>
            <a:ext cx="5373314" cy="411721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Shape 152"/>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Course objectives</a:t>
            </a:r>
          </a:p>
        </p:txBody>
      </p:sp>
      <p:sp>
        <p:nvSpPr>
          <p:cNvPr id="153" name="Shape 153"/>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165100" lvl="0" marL="342900" rtl="0">
              <a:spcBef>
                <a:spcPts val="0"/>
              </a:spcBef>
            </a:pPr>
            <a:r>
              <a:rPr lang="en"/>
              <a:t>Learn difference between relational DBMS and document-oriented DBMS</a:t>
            </a:r>
            <a:br>
              <a:rPr lang="en"/>
            </a:br>
          </a:p>
          <a:p>
            <a:pPr indent="-165100" lvl="0" marL="342900" rtl="0">
              <a:spcBef>
                <a:spcPts val="0"/>
              </a:spcBef>
            </a:pPr>
            <a:r>
              <a:rPr lang="en"/>
              <a:t>Learn how to turn python algorithms into command-line interfaces</a:t>
            </a:r>
            <a:br>
              <a:rPr lang="en"/>
            </a:br>
          </a:p>
          <a:p>
            <a:pPr indent="-165100" lvl="0" marL="342900" rtl="0">
              <a:spcBef>
                <a:spcPts val="0"/>
              </a:spcBef>
            </a:pPr>
            <a:r>
              <a:rPr lang="en"/>
              <a:t>Learn to wrap those algorithms using Docker</a:t>
            </a:r>
            <a:br>
              <a:rPr lang="en"/>
            </a:br>
          </a:p>
          <a:p>
            <a:pPr indent="-165100" lvl="0" marL="342900" rtl="0">
              <a:spcBef>
                <a:spcPts val="0"/>
              </a:spcBef>
            </a:pPr>
            <a:r>
              <a:rPr lang="en"/>
              <a:t>Learn how to expose those algorithms using Resonant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0" st="0"/>
                                            </p:txEl>
                                          </p:spTgt>
                                        </p:tgtEl>
                                        <p:attrNameLst>
                                          <p:attrName>style.visibility</p:attrName>
                                        </p:attrNameLst>
                                      </p:cBhvr>
                                      <p:to>
                                        <p:strVal val="visible"/>
                                      </p:to>
                                    </p:set>
                                    <p:animEffect filter="fade" transition="in">
                                      <p:cBhvr>
                                        <p:cTn dur="1000"/>
                                        <p:tgtEl>
                                          <p:spTgt spid="1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1" st="1"/>
                                            </p:txEl>
                                          </p:spTgt>
                                        </p:tgtEl>
                                        <p:attrNameLst>
                                          <p:attrName>style.visibility</p:attrName>
                                        </p:attrNameLst>
                                      </p:cBhvr>
                                      <p:to>
                                        <p:strVal val="visible"/>
                                      </p:to>
                                    </p:set>
                                    <p:animEffect filter="fade" transition="in">
                                      <p:cBhvr>
                                        <p:cTn dur="1000"/>
                                        <p:tgtEl>
                                          <p:spTgt spid="1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2" st="2"/>
                                            </p:txEl>
                                          </p:spTgt>
                                        </p:tgtEl>
                                        <p:attrNameLst>
                                          <p:attrName>style.visibility</p:attrName>
                                        </p:attrNameLst>
                                      </p:cBhvr>
                                      <p:to>
                                        <p:strVal val="visible"/>
                                      </p:to>
                                    </p:set>
                                    <p:animEffect filter="fade" transition="in">
                                      <p:cBhvr>
                                        <p:cTn dur="1000"/>
                                        <p:tgtEl>
                                          <p:spTgt spid="15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3" st="3"/>
                                            </p:txEl>
                                          </p:spTgt>
                                        </p:tgtEl>
                                        <p:attrNameLst>
                                          <p:attrName>style.visibility</p:attrName>
                                        </p:attrNameLst>
                                      </p:cBhvr>
                                      <p:to>
                                        <p:strVal val="visible"/>
                                      </p:to>
                                    </p:set>
                                    <p:animEffect filter="fade" transition="in">
                                      <p:cBhvr>
                                        <p:cTn dur="1000"/>
                                        <p:tgtEl>
                                          <p:spTgt spid="15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Shape 274"/>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Authorization control</a:t>
            </a:r>
          </a:p>
        </p:txBody>
      </p:sp>
      <p:pic>
        <p:nvPicPr>
          <p:cNvPr id="275" name="Shape 275"/>
          <p:cNvPicPr preferRelativeResize="0"/>
          <p:nvPr/>
        </p:nvPicPr>
        <p:blipFill>
          <a:blip r:embed="rId3">
            <a:alphaModFix/>
          </a:blip>
          <a:stretch>
            <a:fillRect/>
          </a:stretch>
        </p:blipFill>
        <p:spPr>
          <a:xfrm>
            <a:off x="161118" y="1295906"/>
            <a:ext cx="8675865" cy="3641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Shape 281"/>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Extensibility</a:t>
            </a:r>
          </a:p>
        </p:txBody>
      </p:sp>
      <p:sp>
        <p:nvSpPr>
          <p:cNvPr id="282" name="Shape 282"/>
          <p:cNvSpPr txBox="1"/>
          <p:nvPr>
            <p:ph idx="1" type="body"/>
          </p:nvPr>
        </p:nvSpPr>
        <p:spPr>
          <a:xfrm>
            <a:off x="457200" y="1200150"/>
            <a:ext cx="8229600" cy="3394500"/>
          </a:xfrm>
          <a:prstGeom prst="rect">
            <a:avLst/>
          </a:prstGeom>
        </p:spPr>
        <p:txBody>
          <a:bodyPr anchorCtr="0" anchor="t" bIns="68575" lIns="68575" rIns="68575" tIns="68575">
            <a:noAutofit/>
          </a:bodyPr>
          <a:lstStyle/>
          <a:p>
            <a:pPr lvl="0" rtl="0">
              <a:spcBef>
                <a:spcPts val="0"/>
              </a:spcBef>
              <a:buNone/>
            </a:pPr>
            <a:r>
              <a:t/>
            </a:r>
            <a:endParaRPr/>
          </a:p>
        </p:txBody>
      </p:sp>
      <p:pic>
        <p:nvPicPr>
          <p:cNvPr id="283" name="Shape 283"/>
          <p:cNvPicPr preferRelativeResize="0"/>
          <p:nvPr/>
        </p:nvPicPr>
        <p:blipFill>
          <a:blip r:embed="rId3">
            <a:alphaModFix/>
          </a:blip>
          <a:stretch>
            <a:fillRect/>
          </a:stretch>
        </p:blipFill>
        <p:spPr>
          <a:xfrm>
            <a:off x="457199" y="867904"/>
            <a:ext cx="8229599" cy="405906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Shape 289"/>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RESTful API</a:t>
            </a:r>
          </a:p>
        </p:txBody>
      </p:sp>
      <p:sp>
        <p:nvSpPr>
          <p:cNvPr id="290" name="Shape 290"/>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165100" lvl="0" marL="342900" rtl="0">
              <a:spcBef>
                <a:spcPts val="0"/>
              </a:spcBef>
            </a:pPr>
            <a:r>
              <a:rPr lang="en"/>
              <a:t>REpresentational State Transfer</a:t>
            </a:r>
          </a:p>
          <a:p>
            <a:pPr indent="-165100" lvl="1" marL="685800" rtl="0">
              <a:spcBef>
                <a:spcPts val="0"/>
              </a:spcBef>
            </a:pPr>
            <a:r>
              <a:rPr lang="en" u="sng">
                <a:solidFill>
                  <a:schemeClr val="hlink"/>
                </a:solidFill>
                <a:hlinkClick r:id="rId3"/>
              </a:rPr>
              <a:t>https://en.wikipedia.org/wiki/Representational_state_transfer</a:t>
            </a:r>
          </a:p>
          <a:p>
            <a:pPr indent="0" lvl="0" marL="0" rtl="0">
              <a:spcBef>
                <a:spcPts val="0"/>
              </a:spcBef>
              <a:buNone/>
            </a:pPr>
            <a:r>
              <a:t/>
            </a:r>
            <a:endParaRPr/>
          </a:p>
          <a:p>
            <a:pPr indent="0" lvl="0" marL="0" rtl="0">
              <a:spcBef>
                <a:spcPts val="0"/>
              </a:spcBef>
              <a:buNone/>
            </a:pPr>
            <a:r>
              <a:t/>
            </a:r>
            <a:endParaRPr/>
          </a:p>
        </p:txBody>
      </p:sp>
      <p:pic>
        <p:nvPicPr>
          <p:cNvPr id="291" name="Shape 291"/>
          <p:cNvPicPr preferRelativeResize="0"/>
          <p:nvPr/>
        </p:nvPicPr>
        <p:blipFill>
          <a:blip r:embed="rId4">
            <a:alphaModFix/>
          </a:blip>
          <a:stretch>
            <a:fillRect/>
          </a:stretch>
        </p:blipFill>
        <p:spPr>
          <a:xfrm>
            <a:off x="2279250" y="2265749"/>
            <a:ext cx="4585500" cy="253732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Shape 297"/>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RESTful APIs</a:t>
            </a:r>
          </a:p>
        </p:txBody>
      </p:sp>
      <p:pic>
        <p:nvPicPr>
          <p:cNvPr id="298" name="Shape 298"/>
          <p:cNvPicPr preferRelativeResize="0"/>
          <p:nvPr/>
        </p:nvPicPr>
        <p:blipFill>
          <a:blip r:embed="rId3">
            <a:alphaModFix/>
          </a:blip>
          <a:stretch>
            <a:fillRect/>
          </a:stretch>
        </p:blipFill>
        <p:spPr>
          <a:xfrm>
            <a:off x="1422693" y="795009"/>
            <a:ext cx="6442313" cy="420485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Shape 304"/>
          <p:cNvSpPr/>
          <p:nvPr/>
        </p:nvSpPr>
        <p:spPr>
          <a:xfrm>
            <a:off x="3564096" y="3382960"/>
            <a:ext cx="2276315" cy="1634364"/>
          </a:xfrm>
          <a:prstGeom prst="cloud">
            <a:avLst/>
          </a:prstGeom>
          <a:solidFill>
            <a:srgbClr val="6FA8DC"/>
          </a:solidFill>
          <a:ln cap="flat" cmpd="sng" w="9525">
            <a:solidFill>
              <a:schemeClr val="dk2"/>
            </a:solidFill>
            <a:prstDash val="solid"/>
            <a:round/>
            <a:headEnd len="med" w="med" type="none"/>
            <a:tailEnd len="med" w="med" type="none"/>
          </a:ln>
        </p:spPr>
        <p:txBody>
          <a:bodyPr anchorCtr="0" anchor="ctr" bIns="68575" lIns="68575" rIns="68575" tIns="68575">
            <a:noAutofit/>
          </a:bodyPr>
          <a:lstStyle/>
          <a:p>
            <a:pPr lvl="0">
              <a:spcBef>
                <a:spcPts val="0"/>
              </a:spcBef>
              <a:buNone/>
            </a:pPr>
            <a:r>
              <a:t/>
            </a:r>
            <a:endParaRPr/>
          </a:p>
        </p:txBody>
      </p:sp>
      <p:sp>
        <p:nvSpPr>
          <p:cNvPr id="305" name="Shape 305"/>
          <p:cNvSpPr txBox="1"/>
          <p:nvPr>
            <p:ph type="title"/>
          </p:nvPr>
        </p:nvSpPr>
        <p:spPr>
          <a:xfrm>
            <a:off x="348075" y="448068"/>
            <a:ext cx="8550600" cy="565500"/>
          </a:xfrm>
          <a:prstGeom prst="rect">
            <a:avLst/>
          </a:prstGeom>
        </p:spPr>
        <p:txBody>
          <a:bodyPr anchorCtr="0" anchor="ctr" bIns="68575" lIns="68575" rIns="68575" tIns="68575">
            <a:noAutofit/>
          </a:bodyPr>
          <a:lstStyle/>
          <a:p>
            <a:pPr lvl="0" rtl="0">
              <a:spcBef>
                <a:spcPts val="0"/>
              </a:spcBef>
              <a:buNone/>
            </a:pPr>
            <a:r>
              <a:rPr lang="en"/>
              <a:t>Deployment architecture</a:t>
            </a:r>
          </a:p>
        </p:txBody>
      </p:sp>
      <p:sp>
        <p:nvSpPr>
          <p:cNvPr id="306" name="Shape 306"/>
          <p:cNvSpPr/>
          <p:nvPr/>
        </p:nvSpPr>
        <p:spPr>
          <a:xfrm>
            <a:off x="3621373" y="1477922"/>
            <a:ext cx="1581600" cy="1141500"/>
          </a:xfrm>
          <a:prstGeom prst="roundRect">
            <a:avLst>
              <a:gd fmla="val 16667" name="adj"/>
            </a:avLst>
          </a:prstGeom>
          <a:solidFill>
            <a:srgbClr val="FFE599"/>
          </a:solidFill>
          <a:ln cap="flat" cmpd="sng" w="9525">
            <a:solidFill>
              <a:schemeClr val="dk2"/>
            </a:solidFill>
            <a:prstDash val="solid"/>
            <a:round/>
            <a:headEnd len="med" w="med" type="none"/>
            <a:tailEnd len="med" w="med" type="none"/>
          </a:ln>
        </p:spPr>
        <p:txBody>
          <a:bodyPr anchorCtr="0" anchor="ctr" bIns="68575" lIns="68575" rIns="68575" tIns="68575">
            <a:noAutofit/>
          </a:bodyPr>
          <a:lstStyle/>
          <a:p>
            <a:pPr lvl="0" rtl="0" algn="ctr">
              <a:spcBef>
                <a:spcPts val="0"/>
              </a:spcBef>
              <a:buNone/>
            </a:pPr>
            <a:r>
              <a:rPr lang="en" sz="1100"/>
              <a:t>Girder server</a:t>
            </a:r>
          </a:p>
        </p:txBody>
      </p:sp>
      <p:sp>
        <p:nvSpPr>
          <p:cNvPr id="307" name="Shape 307"/>
          <p:cNvSpPr/>
          <p:nvPr/>
        </p:nvSpPr>
        <p:spPr>
          <a:xfrm>
            <a:off x="6777985" y="2283894"/>
            <a:ext cx="1410000" cy="1155300"/>
          </a:xfrm>
          <a:prstGeom prst="roundRect">
            <a:avLst>
              <a:gd fmla="val 16667" name="adj"/>
            </a:avLst>
          </a:prstGeom>
          <a:solidFill>
            <a:srgbClr val="D9D2E9"/>
          </a:solidFill>
          <a:ln cap="flat" cmpd="sng" w="9525">
            <a:solidFill>
              <a:schemeClr val="dk2"/>
            </a:solidFill>
            <a:prstDash val="solid"/>
            <a:round/>
            <a:headEnd len="med" w="med" type="none"/>
            <a:tailEnd len="med" w="med" type="none"/>
          </a:ln>
        </p:spPr>
        <p:txBody>
          <a:bodyPr anchorCtr="0" anchor="ctr" bIns="68575" lIns="68575" rIns="68575" tIns="68575">
            <a:noAutofit/>
          </a:bodyPr>
          <a:lstStyle/>
          <a:p>
            <a:pPr lvl="0">
              <a:spcBef>
                <a:spcPts val="0"/>
              </a:spcBef>
              <a:buNone/>
            </a:pPr>
            <a:r>
              <a:t/>
            </a:r>
            <a:endParaRPr/>
          </a:p>
        </p:txBody>
      </p:sp>
      <p:sp>
        <p:nvSpPr>
          <p:cNvPr id="308" name="Shape 308"/>
          <p:cNvSpPr/>
          <p:nvPr/>
        </p:nvSpPr>
        <p:spPr>
          <a:xfrm>
            <a:off x="6930925" y="2434417"/>
            <a:ext cx="1410000" cy="1155300"/>
          </a:xfrm>
          <a:prstGeom prst="roundRect">
            <a:avLst>
              <a:gd fmla="val 16667" name="adj"/>
            </a:avLst>
          </a:prstGeom>
          <a:solidFill>
            <a:srgbClr val="D9D2E9"/>
          </a:solidFill>
          <a:ln cap="flat" cmpd="sng" w="9525">
            <a:solidFill>
              <a:schemeClr val="dk2"/>
            </a:solidFill>
            <a:prstDash val="solid"/>
            <a:round/>
            <a:headEnd len="med" w="med" type="none"/>
            <a:tailEnd len="med" w="med" type="none"/>
          </a:ln>
        </p:spPr>
        <p:txBody>
          <a:bodyPr anchorCtr="0" anchor="ctr" bIns="68575" lIns="68575" rIns="68575" tIns="68575">
            <a:noAutofit/>
          </a:bodyPr>
          <a:lstStyle/>
          <a:p>
            <a:pPr lvl="0" rtl="0">
              <a:spcBef>
                <a:spcPts val="0"/>
              </a:spcBef>
              <a:buNone/>
            </a:pPr>
            <a:r>
              <a:t/>
            </a:r>
            <a:endParaRPr sz="1100"/>
          </a:p>
        </p:txBody>
      </p:sp>
      <p:sp>
        <p:nvSpPr>
          <p:cNvPr id="309" name="Shape 309"/>
          <p:cNvSpPr/>
          <p:nvPr/>
        </p:nvSpPr>
        <p:spPr>
          <a:xfrm>
            <a:off x="7083865" y="2584939"/>
            <a:ext cx="1410000" cy="1155299"/>
          </a:xfrm>
          <a:prstGeom prst="roundRect">
            <a:avLst>
              <a:gd fmla="val 16667" name="adj"/>
            </a:avLst>
          </a:prstGeom>
          <a:solidFill>
            <a:srgbClr val="D9D2E9"/>
          </a:solidFill>
          <a:ln cap="flat" cmpd="sng" w="9525">
            <a:solidFill>
              <a:schemeClr val="dk2"/>
            </a:solidFill>
            <a:prstDash val="solid"/>
            <a:round/>
            <a:headEnd len="med" w="med" type="none"/>
            <a:tailEnd len="med" w="med" type="none"/>
          </a:ln>
        </p:spPr>
        <p:txBody>
          <a:bodyPr anchorCtr="0" anchor="ctr" bIns="68575" lIns="68575" rIns="68575" tIns="68575">
            <a:noAutofit/>
          </a:bodyPr>
          <a:lstStyle/>
          <a:p>
            <a:pPr lvl="0" rtl="0" algn="ctr">
              <a:spcBef>
                <a:spcPts val="0"/>
              </a:spcBef>
              <a:buNone/>
            </a:pPr>
            <a:r>
              <a:rPr lang="en" sz="1100"/>
              <a:t>Workers</a:t>
            </a:r>
          </a:p>
        </p:txBody>
      </p:sp>
      <p:cxnSp>
        <p:nvCxnSpPr>
          <p:cNvPr id="310" name="Shape 310"/>
          <p:cNvCxnSpPr/>
          <p:nvPr/>
        </p:nvCxnSpPr>
        <p:spPr>
          <a:xfrm rot="10800000">
            <a:off x="5174448" y="2530419"/>
            <a:ext cx="1607100" cy="553200"/>
          </a:xfrm>
          <a:prstGeom prst="straightConnector1">
            <a:avLst/>
          </a:prstGeom>
          <a:noFill/>
          <a:ln cap="flat" cmpd="sng" w="9525">
            <a:solidFill>
              <a:schemeClr val="dk2"/>
            </a:solidFill>
            <a:prstDash val="solid"/>
            <a:round/>
            <a:headEnd len="lg" w="lg" type="triangle"/>
            <a:tailEnd len="lg" w="lg" type="triangle"/>
          </a:ln>
        </p:spPr>
      </p:cxnSp>
      <p:sp>
        <p:nvSpPr>
          <p:cNvPr id="311" name="Shape 311"/>
          <p:cNvSpPr/>
          <p:nvPr/>
        </p:nvSpPr>
        <p:spPr>
          <a:xfrm>
            <a:off x="3879032" y="3474543"/>
            <a:ext cx="1059362" cy="1155289"/>
          </a:xfrm>
          <a:prstGeom prst="flowChartMagneticDisk">
            <a:avLst/>
          </a:prstGeom>
          <a:solidFill>
            <a:schemeClr val="lt2"/>
          </a:solidFill>
          <a:ln cap="flat" cmpd="sng" w="9525">
            <a:solidFill>
              <a:schemeClr val="dk2"/>
            </a:solidFill>
            <a:prstDash val="solid"/>
            <a:round/>
            <a:headEnd len="med" w="med" type="none"/>
            <a:tailEnd len="med" w="med" type="none"/>
          </a:ln>
        </p:spPr>
        <p:txBody>
          <a:bodyPr anchorCtr="0" anchor="ctr" bIns="68575" lIns="68575" rIns="68575" tIns="68575">
            <a:noAutofit/>
          </a:bodyPr>
          <a:lstStyle/>
          <a:p>
            <a:pPr lvl="0">
              <a:spcBef>
                <a:spcPts val="0"/>
              </a:spcBef>
              <a:buNone/>
            </a:pPr>
            <a:r>
              <a:t/>
            </a:r>
            <a:endParaRPr/>
          </a:p>
        </p:txBody>
      </p:sp>
      <p:sp>
        <p:nvSpPr>
          <p:cNvPr id="312" name="Shape 312"/>
          <p:cNvSpPr/>
          <p:nvPr/>
        </p:nvSpPr>
        <p:spPr>
          <a:xfrm>
            <a:off x="4031972" y="3625065"/>
            <a:ext cx="1059362" cy="1155289"/>
          </a:xfrm>
          <a:prstGeom prst="flowChartMagneticDisk">
            <a:avLst/>
          </a:prstGeom>
          <a:solidFill>
            <a:schemeClr val="lt2"/>
          </a:solidFill>
          <a:ln cap="flat" cmpd="sng" w="9525">
            <a:solidFill>
              <a:schemeClr val="dk2"/>
            </a:solidFill>
            <a:prstDash val="solid"/>
            <a:round/>
            <a:headEnd len="med" w="med" type="none"/>
            <a:tailEnd len="med" w="med" type="none"/>
          </a:ln>
        </p:spPr>
        <p:txBody>
          <a:bodyPr anchorCtr="0" anchor="ctr" bIns="68575" lIns="68575" rIns="68575" tIns="68575">
            <a:noAutofit/>
          </a:bodyPr>
          <a:lstStyle/>
          <a:p>
            <a:pPr lvl="0">
              <a:spcBef>
                <a:spcPts val="0"/>
              </a:spcBef>
              <a:buNone/>
            </a:pPr>
            <a:r>
              <a:t/>
            </a:r>
            <a:endParaRPr/>
          </a:p>
        </p:txBody>
      </p:sp>
      <p:sp>
        <p:nvSpPr>
          <p:cNvPr id="313" name="Shape 313"/>
          <p:cNvSpPr/>
          <p:nvPr/>
        </p:nvSpPr>
        <p:spPr>
          <a:xfrm>
            <a:off x="4184912" y="3775588"/>
            <a:ext cx="1059362" cy="1155289"/>
          </a:xfrm>
          <a:prstGeom prst="flowChartMagneticDisk">
            <a:avLst/>
          </a:prstGeom>
          <a:solidFill>
            <a:schemeClr val="lt2"/>
          </a:solidFill>
          <a:ln cap="flat" cmpd="sng" w="9525">
            <a:solidFill>
              <a:schemeClr val="dk2"/>
            </a:solidFill>
            <a:prstDash val="solid"/>
            <a:round/>
            <a:headEnd len="med" w="med" type="none"/>
            <a:tailEnd len="med" w="med" type="none"/>
          </a:ln>
        </p:spPr>
        <p:txBody>
          <a:bodyPr anchorCtr="0" anchor="ctr" bIns="68575" lIns="68575" rIns="68575" tIns="68575">
            <a:noAutofit/>
          </a:bodyPr>
          <a:lstStyle/>
          <a:p>
            <a:pPr lvl="0" rtl="0" algn="ctr">
              <a:spcBef>
                <a:spcPts val="0"/>
              </a:spcBef>
              <a:buNone/>
            </a:pPr>
            <a:r>
              <a:rPr lang="en" sz="1100"/>
              <a:t>Data storage</a:t>
            </a:r>
          </a:p>
        </p:txBody>
      </p:sp>
      <p:cxnSp>
        <p:nvCxnSpPr>
          <p:cNvPr id="314" name="Shape 314"/>
          <p:cNvCxnSpPr/>
          <p:nvPr/>
        </p:nvCxnSpPr>
        <p:spPr>
          <a:xfrm flipH="1" rot="10800000">
            <a:off x="5761549" y="3333655"/>
            <a:ext cx="1052100" cy="380400"/>
          </a:xfrm>
          <a:prstGeom prst="straightConnector1">
            <a:avLst/>
          </a:prstGeom>
          <a:noFill/>
          <a:ln cap="flat" cmpd="sng" w="9525">
            <a:solidFill>
              <a:schemeClr val="dk2"/>
            </a:solidFill>
            <a:prstDash val="dot"/>
            <a:round/>
            <a:headEnd len="lg" w="lg" type="triangle"/>
            <a:tailEnd len="lg" w="lg" type="triangle"/>
          </a:ln>
        </p:spPr>
      </p:cxnSp>
      <p:cxnSp>
        <p:nvCxnSpPr>
          <p:cNvPr id="315" name="Shape 315"/>
          <p:cNvCxnSpPr>
            <a:endCxn id="306" idx="2"/>
          </p:cNvCxnSpPr>
          <p:nvPr/>
        </p:nvCxnSpPr>
        <p:spPr>
          <a:xfrm flipH="1" rot="10800000">
            <a:off x="4408573" y="2619422"/>
            <a:ext cx="3600" cy="855300"/>
          </a:xfrm>
          <a:prstGeom prst="straightConnector1">
            <a:avLst/>
          </a:prstGeom>
          <a:noFill/>
          <a:ln cap="flat" cmpd="sng" w="9525">
            <a:solidFill>
              <a:schemeClr val="dk2"/>
            </a:solidFill>
            <a:prstDash val="solid"/>
            <a:round/>
            <a:headEnd len="lg" w="lg" type="triangle"/>
            <a:tailEnd len="lg" w="lg" type="triangle"/>
          </a:ln>
        </p:spPr>
      </p:cxnSp>
      <p:sp>
        <p:nvSpPr>
          <p:cNvPr id="316" name="Shape 316"/>
          <p:cNvSpPr/>
          <p:nvPr/>
        </p:nvSpPr>
        <p:spPr>
          <a:xfrm>
            <a:off x="743896" y="2058555"/>
            <a:ext cx="1410000" cy="1521300"/>
          </a:xfrm>
          <a:prstGeom prst="rect">
            <a:avLst/>
          </a:prstGeom>
          <a:solidFill>
            <a:srgbClr val="93C47D"/>
          </a:solidFill>
          <a:ln cap="flat" cmpd="sng" w="9525">
            <a:solidFill>
              <a:srgbClr val="38761D"/>
            </a:solidFill>
            <a:prstDash val="solid"/>
            <a:round/>
            <a:headEnd len="med" w="med" type="none"/>
            <a:tailEnd len="med" w="med" type="none"/>
          </a:ln>
        </p:spPr>
        <p:txBody>
          <a:bodyPr anchorCtr="0" anchor="ctr" bIns="68575" lIns="68575" rIns="68575" tIns="68575">
            <a:noAutofit/>
          </a:bodyPr>
          <a:lstStyle/>
          <a:p>
            <a:pPr lvl="0" rtl="0" algn="ctr">
              <a:spcBef>
                <a:spcPts val="0"/>
              </a:spcBef>
              <a:buNone/>
            </a:pPr>
            <a:r>
              <a:rPr lang="en" sz="1100"/>
              <a:t>User agent</a:t>
            </a:r>
          </a:p>
        </p:txBody>
      </p:sp>
      <p:cxnSp>
        <p:nvCxnSpPr>
          <p:cNvPr id="317" name="Shape 317"/>
          <p:cNvCxnSpPr>
            <a:stCxn id="316" idx="3"/>
          </p:cNvCxnSpPr>
          <p:nvPr/>
        </p:nvCxnSpPr>
        <p:spPr>
          <a:xfrm flipH="1" rot="10800000">
            <a:off x="2153896" y="2283705"/>
            <a:ext cx="1467299" cy="535500"/>
          </a:xfrm>
          <a:prstGeom prst="straightConnector1">
            <a:avLst/>
          </a:prstGeom>
          <a:noFill/>
          <a:ln cap="flat" cmpd="sng" w="9525">
            <a:solidFill>
              <a:schemeClr val="dk2"/>
            </a:solidFill>
            <a:prstDash val="solid"/>
            <a:round/>
            <a:headEnd len="lg" w="lg" type="triangle"/>
            <a:tailEnd len="lg" w="lg" type="triangle"/>
          </a:ln>
        </p:spPr>
      </p:cxnSp>
      <p:cxnSp>
        <p:nvCxnSpPr>
          <p:cNvPr id="318" name="Shape 318"/>
          <p:cNvCxnSpPr/>
          <p:nvPr/>
        </p:nvCxnSpPr>
        <p:spPr>
          <a:xfrm>
            <a:off x="2153996" y="3291377"/>
            <a:ext cx="1610400" cy="577800"/>
          </a:xfrm>
          <a:prstGeom prst="straightConnector1">
            <a:avLst/>
          </a:prstGeom>
          <a:noFill/>
          <a:ln cap="flat" cmpd="sng" w="9525">
            <a:solidFill>
              <a:schemeClr val="dk2"/>
            </a:solidFill>
            <a:prstDash val="dot"/>
            <a:round/>
            <a:headEnd len="lg" w="lg" type="triangle"/>
            <a:tailEnd len="lg" w="lg" type="triangle"/>
          </a:ln>
        </p:spPr>
      </p:cxnSp>
      <p:sp>
        <p:nvSpPr>
          <p:cNvPr id="319" name="Shape 319"/>
          <p:cNvSpPr/>
          <p:nvPr/>
        </p:nvSpPr>
        <p:spPr>
          <a:xfrm>
            <a:off x="5840352" y="1128728"/>
            <a:ext cx="2233500" cy="457800"/>
          </a:xfrm>
          <a:prstGeom prst="rect">
            <a:avLst/>
          </a:prstGeom>
          <a:solidFill>
            <a:srgbClr val="E6B8AF"/>
          </a:solidFill>
          <a:ln cap="flat" cmpd="sng" w="9525">
            <a:solidFill>
              <a:schemeClr val="dk2"/>
            </a:solidFill>
            <a:prstDash val="solid"/>
            <a:round/>
            <a:headEnd len="med" w="med" type="none"/>
            <a:tailEnd len="med" w="med" type="none"/>
          </a:ln>
        </p:spPr>
        <p:txBody>
          <a:bodyPr anchorCtr="0" anchor="ctr" bIns="68575" lIns="68575" rIns="68575" tIns="68575">
            <a:noAutofit/>
          </a:bodyPr>
          <a:lstStyle/>
          <a:p>
            <a:pPr lvl="0" rtl="0" algn="ctr">
              <a:spcBef>
                <a:spcPts val="0"/>
              </a:spcBef>
              <a:buNone/>
            </a:pPr>
            <a:r>
              <a:rPr lang="en" sz="1100"/>
              <a:t>Task queue</a:t>
            </a:r>
          </a:p>
        </p:txBody>
      </p:sp>
      <p:cxnSp>
        <p:nvCxnSpPr>
          <p:cNvPr id="320" name="Shape 320"/>
          <p:cNvCxnSpPr>
            <a:stCxn id="306" idx="3"/>
            <a:endCxn id="319" idx="1"/>
          </p:cNvCxnSpPr>
          <p:nvPr/>
        </p:nvCxnSpPr>
        <p:spPr>
          <a:xfrm flipH="1" rot="10800000">
            <a:off x="5202973" y="1357772"/>
            <a:ext cx="637500" cy="690900"/>
          </a:xfrm>
          <a:prstGeom prst="curvedConnector3">
            <a:avLst>
              <a:gd fmla="val 50002" name="adj1"/>
            </a:avLst>
          </a:prstGeom>
          <a:noFill/>
          <a:ln cap="flat" cmpd="sng" w="9525">
            <a:solidFill>
              <a:schemeClr val="dk2"/>
            </a:solidFill>
            <a:prstDash val="solid"/>
            <a:round/>
            <a:headEnd len="lg" w="lg" type="none"/>
            <a:tailEnd len="lg" w="lg" type="triangle"/>
          </a:ln>
        </p:spPr>
      </p:cxnSp>
      <p:cxnSp>
        <p:nvCxnSpPr>
          <p:cNvPr id="321" name="Shape 321"/>
          <p:cNvCxnSpPr>
            <a:stCxn id="319" idx="3"/>
            <a:endCxn id="307" idx="0"/>
          </p:cNvCxnSpPr>
          <p:nvPr/>
        </p:nvCxnSpPr>
        <p:spPr>
          <a:xfrm flipH="1">
            <a:off x="7482852" y="1357628"/>
            <a:ext cx="591000" cy="926400"/>
          </a:xfrm>
          <a:prstGeom prst="curvedConnector4">
            <a:avLst>
              <a:gd fmla="val -30238" name="adj1"/>
              <a:gd fmla="val 62352" name="adj2"/>
            </a:avLst>
          </a:prstGeom>
          <a:noFill/>
          <a:ln cap="flat" cmpd="sng" w="9525">
            <a:solidFill>
              <a:schemeClr val="dk2"/>
            </a:solidFill>
            <a:prstDash val="solid"/>
            <a:round/>
            <a:headEnd len="lg" w="lg" type="none"/>
            <a:tailEnd len="lg" w="lg" type="triangl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Shape 326"/>
          <p:cNvSpPr txBox="1"/>
          <p:nvPr>
            <p:ph type="title"/>
          </p:nvPr>
        </p:nvSpPr>
        <p:spPr>
          <a:xfrm>
            <a:off x="457200" y="114300"/>
            <a:ext cx="8229600" cy="857400"/>
          </a:xfrm>
          <a:prstGeom prst="rect">
            <a:avLst/>
          </a:prstGeom>
        </p:spPr>
        <p:txBody>
          <a:bodyPr anchorCtr="0" anchor="ctr" bIns="68575" lIns="68575" rIns="68575" tIns="68575">
            <a:noAutofit/>
          </a:bodyPr>
          <a:lstStyle/>
          <a:p>
            <a:pPr lvl="0">
              <a:spcBef>
                <a:spcPts val="0"/>
              </a:spcBef>
              <a:buNone/>
            </a:pPr>
            <a:r>
              <a:rPr lang="en"/>
              <a:t>Girder worker: offline task execution</a:t>
            </a:r>
          </a:p>
        </p:txBody>
      </p:sp>
      <p:sp>
        <p:nvSpPr>
          <p:cNvPr id="327" name="Shape 327"/>
          <p:cNvSpPr txBox="1"/>
          <p:nvPr>
            <p:ph idx="1" type="body"/>
          </p:nvPr>
        </p:nvSpPr>
        <p:spPr>
          <a:xfrm>
            <a:off x="457200" y="971700"/>
            <a:ext cx="8229600" cy="3819600"/>
          </a:xfrm>
          <a:prstGeom prst="rect">
            <a:avLst/>
          </a:prstGeom>
        </p:spPr>
        <p:txBody>
          <a:bodyPr anchorCtr="0" anchor="t" bIns="68575" lIns="68575" rIns="68575" tIns="68575">
            <a:noAutofit/>
          </a:bodyPr>
          <a:lstStyle/>
          <a:p>
            <a:pPr lvl="0">
              <a:spcBef>
                <a:spcPts val="0"/>
              </a:spcBef>
              <a:buNone/>
            </a:pPr>
            <a:r>
              <a:rPr lang="en" sz="1100">
                <a:solidFill>
                  <a:srgbClr val="333333"/>
                </a:solidFill>
                <a:latin typeface="Courier New"/>
                <a:ea typeface="Courier New"/>
                <a:cs typeface="Courier New"/>
                <a:sym typeface="Courier New"/>
              </a:rPr>
              <a:t>"task": {</a:t>
            </a:r>
          </a:p>
          <a:p>
            <a:pPr lvl="0">
              <a:spcBef>
                <a:spcPts val="0"/>
              </a:spcBef>
              <a:buNone/>
            </a:pPr>
            <a:r>
              <a:rPr lang="en" sz="1100">
                <a:solidFill>
                  <a:srgbClr val="333333"/>
                </a:solidFill>
                <a:latin typeface="Courier New"/>
                <a:ea typeface="Courier New"/>
                <a:cs typeface="Courier New"/>
                <a:sym typeface="Courier New"/>
              </a:rPr>
              <a:t>  "mode": "docker",</a:t>
            </a:r>
          </a:p>
          <a:p>
            <a:pPr lvl="0">
              <a:spcBef>
                <a:spcPts val="0"/>
              </a:spcBef>
              <a:buClr>
                <a:schemeClr val="dk1"/>
              </a:buClr>
              <a:buSzPct val="100000"/>
              <a:buFont typeface="Arial"/>
              <a:buNone/>
            </a:pPr>
            <a:r>
              <a:rPr lang="en" sz="1100">
                <a:solidFill>
                  <a:srgbClr val="333333"/>
                </a:solidFill>
                <a:latin typeface="Courier New"/>
                <a:ea typeface="Courier New"/>
                <a:cs typeface="Courier New"/>
                <a:sym typeface="Courier New"/>
              </a:rPr>
              <a:t>  "docker_image": "zachmullen/bone_segmentation:v1",</a:t>
            </a:r>
          </a:p>
          <a:p>
            <a:pPr lvl="0">
              <a:spcBef>
                <a:spcPts val="0"/>
              </a:spcBef>
              <a:buNone/>
            </a:pPr>
            <a:r>
              <a:rPr lang="en" sz="1100">
                <a:solidFill>
                  <a:srgbClr val="333333"/>
                </a:solidFill>
                <a:latin typeface="Courier New"/>
                <a:ea typeface="Courier New"/>
                <a:cs typeface="Courier New"/>
                <a:sym typeface="Courier New"/>
              </a:rPr>
              <a:t>  "container_args": ["--input", "$input{InputImage}", "--output", "$output{SegmentedImage}"],</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"inputs": [{</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"description": "Input image to be analyzed.",</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"format": "file",</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"id": "InputImage",</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"target": "filepath",</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"type": "file"</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"outputs": [{</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"description": "Binary images with bone pixels set to 1.",</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"format": "new-file",</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"id": "SegmentedImage",</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"target": "filepath",</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"type": "new-file"</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a:t>
            </a:r>
          </a:p>
          <a:p>
            <a:pPr lvl="0" rtl="0">
              <a:spcBef>
                <a:spcPts val="0"/>
              </a:spcBef>
              <a:buNone/>
            </a:pPr>
            <a:r>
              <a:rPr lang="en" sz="1100">
                <a:solidFill>
                  <a:srgbClr val="333333"/>
                </a:solidFill>
                <a:latin typeface="Courier New"/>
                <a:ea typeface="Courier New"/>
                <a:cs typeface="Courier New"/>
                <a:sym typeface="Courier New"/>
              </a:rPr>
              <a:t>},</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Shape 332"/>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Girder worker: offline task execution (cont’d)</a:t>
            </a:r>
          </a:p>
        </p:txBody>
      </p:sp>
      <p:sp>
        <p:nvSpPr>
          <p:cNvPr id="333" name="Shape 333"/>
          <p:cNvSpPr txBox="1"/>
          <p:nvPr>
            <p:ph idx="1" type="body"/>
          </p:nvPr>
        </p:nvSpPr>
        <p:spPr>
          <a:xfrm>
            <a:off x="457200" y="906275"/>
            <a:ext cx="8229600" cy="3819600"/>
          </a:xfrm>
          <a:prstGeom prst="rect">
            <a:avLst/>
          </a:prstGeom>
        </p:spPr>
        <p:txBody>
          <a:bodyPr anchorCtr="0" anchor="t" bIns="68575" lIns="68575" rIns="68575" tIns="68575">
            <a:noAutofit/>
          </a:bodyPr>
          <a:lstStyle/>
          <a:p>
            <a:pPr lvl="0" rtl="0">
              <a:spcBef>
                <a:spcPts val="0"/>
              </a:spcBef>
              <a:buNone/>
            </a:pPr>
            <a:r>
              <a:rPr lang="en" sz="1100">
                <a:solidFill>
                  <a:srgbClr val="333333"/>
                </a:solidFill>
                <a:latin typeface="Courier New"/>
                <a:ea typeface="Courier New"/>
                <a:cs typeface="Courier New"/>
                <a:sym typeface="Courier New"/>
              </a:rPr>
              <a:t>"inputs": {</a:t>
            </a:r>
          </a:p>
          <a:p>
            <a:pPr lvl="0" rtl="0">
              <a:spcBef>
                <a:spcPts val="0"/>
              </a:spcBef>
              <a:buNone/>
            </a:pPr>
            <a:r>
              <a:rPr lang="en" sz="1100">
                <a:solidFill>
                  <a:srgbClr val="333333"/>
                </a:solidFill>
                <a:latin typeface="Courier New"/>
                <a:ea typeface="Courier New"/>
                <a:cs typeface="Courier New"/>
                <a:sym typeface="Courier New"/>
              </a:rPr>
              <a:t>  "InputImage": {</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"api_url": "http://localhost:8080/api/v1",</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"fetch_parent": false,</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"id": "5963f36c4d2d8d07eb720b09",</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"mode": "girder",</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"name": "head_ct_small.nii.gz",</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"resource_type": "item",</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"token": "5VkvQ7uytkTD4Inc2DCSc5QsKbQOk1HAl7l2M1yLmytYEG6OHphGKw1amYRVbCrz"</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a:t>
            </a:r>
          </a:p>
          <a:p>
            <a:pPr lvl="0">
              <a:spcBef>
                <a:spcPts val="0"/>
              </a:spcBef>
              <a:buNone/>
            </a:pPr>
            <a:r>
              <a:rPr lang="en" sz="1100">
                <a:solidFill>
                  <a:srgbClr val="333333"/>
                </a:solidFill>
                <a:latin typeface="Courier New"/>
                <a:ea typeface="Courier New"/>
                <a:cs typeface="Courier New"/>
                <a:sym typeface="Courier New"/>
              </a:rPr>
              <a:t>  },</a:t>
            </a:r>
          </a:p>
          <a:p>
            <a:pPr lvl="0">
              <a:spcBef>
                <a:spcPts val="0"/>
              </a:spcBef>
              <a:buNone/>
            </a:pPr>
            <a:r>
              <a:rPr lang="en" sz="1100">
                <a:solidFill>
                  <a:srgbClr val="333333"/>
                </a:solidFill>
                <a:latin typeface="Courier New"/>
                <a:ea typeface="Courier New"/>
                <a:cs typeface="Courier New"/>
                <a:sym typeface="Courier New"/>
              </a:rPr>
              <a:t>  "Threshold":</a:t>
            </a:r>
            <a:r>
              <a:rPr lang="en" sz="1100">
                <a:solidFill>
                  <a:srgbClr val="333333"/>
                </a:solidFill>
                <a:latin typeface="Courier New"/>
                <a:ea typeface="Courier New"/>
                <a:cs typeface="Courier New"/>
                <a:sym typeface="Courier New"/>
              </a:rPr>
              <a:t> {</a:t>
            </a:r>
          </a:p>
          <a:p>
            <a:pPr lvl="0">
              <a:spcBef>
                <a:spcPts val="0"/>
              </a:spcBef>
              <a:buNone/>
            </a:pPr>
            <a:r>
              <a:rPr lang="en" sz="1100">
                <a:solidFill>
                  <a:srgbClr val="333333"/>
                </a:solidFill>
                <a:latin typeface="Courier New"/>
                <a:ea typeface="Courier New"/>
                <a:cs typeface="Courier New"/>
                <a:sym typeface="Courier New"/>
              </a:rPr>
              <a:t>    "data": 200,</a:t>
            </a:r>
          </a:p>
          <a:p>
            <a:pPr lvl="0" rtl="0">
              <a:spcBef>
                <a:spcPts val="0"/>
              </a:spcBef>
              <a:buNone/>
            </a:pPr>
            <a:r>
              <a:rPr lang="en" sz="1100">
                <a:solidFill>
                  <a:srgbClr val="333333"/>
                </a:solidFill>
                <a:latin typeface="Courier New"/>
                <a:ea typeface="Courier New"/>
                <a:cs typeface="Courier New"/>
                <a:sym typeface="Courier New"/>
              </a:rPr>
              <a:t>    "mode": "inline"</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a:t>
            </a:r>
          </a:p>
          <a:p>
            <a:pPr lvl="0">
              <a:spcBef>
                <a:spcPts val="0"/>
              </a:spcBef>
              <a:buNone/>
            </a:pPr>
            <a:r>
              <a:rPr lang="en" sz="1100">
                <a:solidFill>
                  <a:srgbClr val="333333"/>
                </a:solidFill>
                <a:latin typeface="Courier New"/>
                <a:ea typeface="Courier New"/>
                <a:cs typeface="Courier New"/>
                <a:sym typeface="Courier New"/>
              </a:rPr>
              <a:t>},</a:t>
            </a:r>
          </a:p>
          <a:p>
            <a:pPr lvl="0">
              <a:spcBef>
                <a:spcPts val="0"/>
              </a:spcBef>
              <a:buNone/>
            </a:pPr>
            <a:r>
              <a:t/>
            </a:r>
            <a:endParaRPr sz="1000">
              <a:solidFill>
                <a:srgbClr val="333333"/>
              </a:solidFill>
              <a:latin typeface="Courier New"/>
              <a:ea typeface="Courier New"/>
              <a:cs typeface="Courier New"/>
              <a:sym typeface="Courier New"/>
            </a:endParaRPr>
          </a:p>
          <a:p>
            <a:pPr lvl="0">
              <a:spcBef>
                <a:spcPts val="0"/>
              </a:spcBef>
              <a:buNone/>
            </a:pPr>
            <a:r>
              <a:t/>
            </a:r>
            <a:endParaRPr sz="1000">
              <a:solidFill>
                <a:srgbClr val="333333"/>
              </a:solidFill>
              <a:latin typeface="Courier New"/>
              <a:ea typeface="Courier New"/>
              <a:cs typeface="Courier New"/>
              <a:sym typeface="Courier New"/>
            </a:endParaRPr>
          </a:p>
          <a:p>
            <a:pPr lvl="0" rtl="0">
              <a:spcBef>
                <a:spcPts val="0"/>
              </a:spcBef>
              <a:buNone/>
            </a:pPr>
            <a:r>
              <a:t/>
            </a:r>
            <a:endParaRPr sz="1000">
              <a:solidFill>
                <a:srgbClr val="333333"/>
              </a:solidFill>
              <a:latin typeface="Courier New"/>
              <a:ea typeface="Courier New"/>
              <a:cs typeface="Courier New"/>
              <a:sym typeface="Courier New"/>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Shape 338"/>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Girder worker: offline task execution (cont’d)</a:t>
            </a:r>
          </a:p>
        </p:txBody>
      </p:sp>
      <p:sp>
        <p:nvSpPr>
          <p:cNvPr id="339" name="Shape 339"/>
          <p:cNvSpPr txBox="1"/>
          <p:nvPr>
            <p:ph idx="1" type="body"/>
          </p:nvPr>
        </p:nvSpPr>
        <p:spPr>
          <a:xfrm>
            <a:off x="457200" y="971700"/>
            <a:ext cx="8229600" cy="3819600"/>
          </a:xfrm>
          <a:prstGeom prst="rect">
            <a:avLst/>
          </a:prstGeom>
        </p:spPr>
        <p:txBody>
          <a:bodyPr anchorCtr="0" anchor="t" bIns="68575" lIns="68575" rIns="68575" tIns="68575">
            <a:noAutofit/>
          </a:bodyPr>
          <a:lstStyle/>
          <a:p>
            <a:pPr lvl="0">
              <a:spcBef>
                <a:spcPts val="0"/>
              </a:spcBef>
              <a:buClr>
                <a:schemeClr val="dk1"/>
              </a:buClr>
              <a:buSzPct val="100000"/>
              <a:buFont typeface="Arial"/>
              <a:buNone/>
            </a:pPr>
            <a:r>
              <a:rPr lang="en" sz="1100">
                <a:solidFill>
                  <a:srgbClr val="333333"/>
                </a:solidFill>
                <a:latin typeface="Courier New"/>
                <a:ea typeface="Courier New"/>
                <a:cs typeface="Courier New"/>
                <a:sym typeface="Courier New"/>
              </a:rPr>
              <a:t>"outputs": {</a:t>
            </a:r>
          </a:p>
          <a:p>
            <a:pPr lvl="0">
              <a:spcBef>
                <a:spcPts val="0"/>
              </a:spcBef>
              <a:buClr>
                <a:schemeClr val="dk1"/>
              </a:buClr>
              <a:buSzPct val="100000"/>
              <a:buFont typeface="Arial"/>
              <a:buNone/>
            </a:pPr>
            <a:r>
              <a:rPr lang="en" sz="1100">
                <a:solidFill>
                  <a:srgbClr val="333333"/>
                </a:solidFill>
                <a:latin typeface="Courier New"/>
                <a:ea typeface="Courier New"/>
                <a:cs typeface="Courier New"/>
                <a:sym typeface="Courier New"/>
              </a:rPr>
              <a:t>  "SegmentedImage": {</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"api_url": "http://localhost:8080/api/v1",</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"metadata": {</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"XTK": {</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"type": "volume2d"</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"mode": "girder",</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"name": "out.nii.gz",</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"parent_id": "5963eccd4d2d8d07eb720b03",</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"parent_type": "folder",</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"reference": "{\"type\": \"item_tasks.output\", \"id\": \"SegmentedImage\", \"jobId\": \"59655a5b4d2d8d0db53d35c1\"}",</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"token": "5VkvQ7uytkTD4Inc2DCSc5QsKbQOk1HAl7l2M1yLmytYEG6OHphGKw1amYRVbCrz"</a:t>
            </a:r>
            <a:br>
              <a:rPr lang="en" sz="1100">
                <a:solidFill>
                  <a:srgbClr val="333333"/>
                </a:solidFill>
                <a:latin typeface="Courier New"/>
                <a:ea typeface="Courier New"/>
                <a:cs typeface="Courier New"/>
                <a:sym typeface="Courier New"/>
              </a:rPr>
            </a:br>
            <a:r>
              <a:rPr lang="en" sz="1100">
                <a:solidFill>
                  <a:srgbClr val="333333"/>
                </a:solidFill>
                <a:latin typeface="Courier New"/>
                <a:ea typeface="Courier New"/>
                <a:cs typeface="Courier New"/>
                <a:sym typeface="Courier New"/>
              </a:rPr>
              <a:t>    }</a:t>
            </a:r>
          </a:p>
          <a:p>
            <a:pPr lvl="0" rtl="0">
              <a:spcBef>
                <a:spcPts val="0"/>
              </a:spcBef>
              <a:buClr>
                <a:schemeClr val="dk1"/>
              </a:buClr>
              <a:buSzPct val="100000"/>
              <a:buFont typeface="Arial"/>
              <a:buNone/>
            </a:pPr>
            <a:r>
              <a:rPr lang="en" sz="1100">
                <a:solidFill>
                  <a:srgbClr val="333333"/>
                </a:solidFill>
                <a:latin typeface="Courier New"/>
                <a:ea typeface="Courier New"/>
                <a:cs typeface="Courier New"/>
                <a:sym typeface="Courier New"/>
              </a:rPr>
              <a:t>}</a:t>
            </a:r>
          </a:p>
          <a:p>
            <a:pPr lvl="0" rtl="0">
              <a:spcBef>
                <a:spcPts val="0"/>
              </a:spcBef>
              <a:buNone/>
            </a:pPr>
            <a:r>
              <a:t/>
            </a:r>
            <a:endParaRPr sz="1000">
              <a:solidFill>
                <a:srgbClr val="333333"/>
              </a:solidFill>
              <a:latin typeface="Courier New"/>
              <a:ea typeface="Courier New"/>
              <a:cs typeface="Courier New"/>
              <a:sym typeface="Courier New"/>
            </a:endParaRPr>
          </a:p>
          <a:p>
            <a:pPr lvl="0" rtl="0">
              <a:spcBef>
                <a:spcPts val="0"/>
              </a:spcBef>
              <a:buNone/>
            </a:pPr>
            <a:r>
              <a:t/>
            </a:r>
            <a:endParaRPr sz="1000">
              <a:solidFill>
                <a:srgbClr val="333333"/>
              </a:solidFill>
              <a:latin typeface="Courier New"/>
              <a:ea typeface="Courier New"/>
              <a:cs typeface="Courier New"/>
              <a:sym typeface="Courier New"/>
            </a:endParaRPr>
          </a:p>
          <a:p>
            <a:pPr lvl="0" rtl="0">
              <a:spcBef>
                <a:spcPts val="0"/>
              </a:spcBef>
              <a:buNone/>
            </a:pPr>
            <a:r>
              <a:t/>
            </a:r>
            <a:endParaRPr sz="1000">
              <a:solidFill>
                <a:srgbClr val="333333"/>
              </a:solidFill>
              <a:latin typeface="Courier New"/>
              <a:ea typeface="Courier New"/>
              <a:cs typeface="Courier New"/>
              <a:sym typeface="Courier New"/>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Shape 344"/>
          <p:cNvSpPr txBox="1"/>
          <p:nvPr>
            <p:ph type="title"/>
          </p:nvPr>
        </p:nvSpPr>
        <p:spPr>
          <a:xfrm>
            <a:off x="457200" y="114300"/>
            <a:ext cx="8229600" cy="857400"/>
          </a:xfrm>
          <a:prstGeom prst="rect">
            <a:avLst/>
          </a:prstGeom>
        </p:spPr>
        <p:txBody>
          <a:bodyPr anchorCtr="0" anchor="ctr" bIns="68575" lIns="68575" rIns="68575" tIns="68575">
            <a:noAutofit/>
          </a:bodyPr>
          <a:lstStyle/>
          <a:p>
            <a:pPr lvl="0">
              <a:spcBef>
                <a:spcPts val="0"/>
              </a:spcBef>
              <a:buNone/>
            </a:pPr>
            <a:r>
              <a:rPr lang="en"/>
              <a:t>Schemaless databases: provenance</a:t>
            </a:r>
          </a:p>
        </p:txBody>
      </p:sp>
      <p:sp>
        <p:nvSpPr>
          <p:cNvPr id="345" name="Shape 345"/>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228600" lvl="0" marL="457200" rtl="0">
              <a:spcBef>
                <a:spcPts val="0"/>
              </a:spcBef>
            </a:pPr>
            <a:r>
              <a:rPr lang="en"/>
              <a:t>Data provenance is a motivating use case for using document-oriented DB</a:t>
            </a:r>
          </a:p>
          <a:p>
            <a:pPr indent="-228600" lvl="0" marL="457200">
              <a:spcBef>
                <a:spcPts val="0"/>
              </a:spcBef>
            </a:pPr>
            <a:r>
              <a:rPr lang="en"/>
              <a:t>Problem of provenance is too hard to solve in general</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Shape 350"/>
          <p:cNvSpPr txBox="1"/>
          <p:nvPr>
            <p:ph type="title"/>
          </p:nvPr>
        </p:nvSpPr>
        <p:spPr>
          <a:xfrm>
            <a:off x="457200" y="114300"/>
            <a:ext cx="8229600" cy="857400"/>
          </a:xfrm>
          <a:prstGeom prst="rect">
            <a:avLst/>
          </a:prstGeom>
        </p:spPr>
        <p:txBody>
          <a:bodyPr anchorCtr="0" anchor="ctr" bIns="68575" lIns="68575" rIns="68575" tIns="68575">
            <a:noAutofit/>
          </a:bodyPr>
          <a:lstStyle/>
          <a:p>
            <a:pPr lvl="0">
              <a:spcBef>
                <a:spcPts val="0"/>
              </a:spcBef>
              <a:buNone/>
            </a:pPr>
            <a:r>
              <a:rPr lang="en"/>
              <a:t>Item tasks plugin</a:t>
            </a:r>
          </a:p>
        </p:txBody>
      </p:sp>
      <p:sp>
        <p:nvSpPr>
          <p:cNvPr id="351" name="Shape 351"/>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228600" lvl="0" marL="457200">
              <a:spcBef>
                <a:spcPts val="0"/>
              </a:spcBef>
            </a:pPr>
            <a:r>
              <a:rPr lang="en"/>
              <a:t>Uses Girder data hierarchy, metadata, and permissions to facilitate dynamic tasks</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Shape 159"/>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Preface	</a:t>
            </a:r>
          </a:p>
        </p:txBody>
      </p:sp>
      <p:sp>
        <p:nvSpPr>
          <p:cNvPr id="160" name="Shape 160"/>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165100" lvl="0" marL="342900" rtl="0">
              <a:spcBef>
                <a:spcPts val="0"/>
              </a:spcBef>
            </a:pPr>
            <a:r>
              <a:rPr lang="en"/>
              <a:t>Lab format with some lecture material at the start</a:t>
            </a:r>
          </a:p>
          <a:p>
            <a:pPr indent="-165100" lvl="0" marL="342900" rtl="0">
              <a:spcBef>
                <a:spcPts val="0"/>
              </a:spcBef>
            </a:pPr>
            <a:r>
              <a:rPr lang="en"/>
              <a:t>If you are struggling a bit… good!</a:t>
            </a:r>
          </a:p>
          <a:p>
            <a:pPr indent="-165100" lvl="0" marL="342900" rtl="0">
              <a:spcBef>
                <a:spcPts val="0"/>
              </a:spcBef>
            </a:pPr>
            <a:r>
              <a:rPr lang="en"/>
              <a:t>If you are struggling a lot, hints and solutions are available</a:t>
            </a:r>
          </a:p>
          <a:p>
            <a:pPr indent="-165100" lvl="0" marL="342900" rtl="0">
              <a:spcBef>
                <a:spcPts val="0"/>
              </a:spcBef>
            </a:pPr>
            <a:r>
              <a:rPr lang="en"/>
              <a:t>Ask questions!</a:t>
            </a:r>
          </a:p>
          <a:p>
            <a:pPr indent="-165100" lvl="0" marL="342900" rtl="0">
              <a:spcBef>
                <a:spcPts val="0"/>
              </a:spcBef>
            </a:pPr>
            <a:r>
              <a:rPr lang="en"/>
              <a:t>Algorithms presented are (by design) not state of the art -- just examples that may or may not be fun for you</a:t>
            </a:r>
          </a:p>
          <a:p>
            <a:pPr indent="-165100" lvl="0" marL="342900" rtl="0">
              <a:spcBef>
                <a:spcPts val="0"/>
              </a:spcBef>
            </a:pPr>
            <a:r>
              <a:rPr lang="en"/>
              <a:t>Apologies if I explain a lot you already know</a:t>
            </a:r>
          </a:p>
          <a:p>
            <a:pPr indent="-165100" lvl="0" marL="342900" rtl="0">
              <a:spcBef>
                <a:spcPts val="0"/>
              </a:spcBef>
            </a:pPr>
            <a:r>
              <a:rPr lang="en"/>
              <a:t>Schedule notes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xEl>
                                              <p:pRg end="0" st="0"/>
                                            </p:txEl>
                                          </p:spTgt>
                                        </p:tgtEl>
                                        <p:attrNameLst>
                                          <p:attrName>style.visibility</p:attrName>
                                        </p:attrNameLst>
                                      </p:cBhvr>
                                      <p:to>
                                        <p:strVal val="visible"/>
                                      </p:to>
                                    </p:set>
                                    <p:animEffect filter="fade" transition="in">
                                      <p:cBhvr>
                                        <p:cTn dur="1000"/>
                                        <p:tgtEl>
                                          <p:spTgt spid="1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xEl>
                                              <p:pRg end="1" st="1"/>
                                            </p:txEl>
                                          </p:spTgt>
                                        </p:tgtEl>
                                        <p:attrNameLst>
                                          <p:attrName>style.visibility</p:attrName>
                                        </p:attrNameLst>
                                      </p:cBhvr>
                                      <p:to>
                                        <p:strVal val="visible"/>
                                      </p:to>
                                    </p:set>
                                    <p:animEffect filter="fade" transition="in">
                                      <p:cBhvr>
                                        <p:cTn dur="1000"/>
                                        <p:tgtEl>
                                          <p:spTgt spid="1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xEl>
                                              <p:pRg end="2" st="2"/>
                                            </p:txEl>
                                          </p:spTgt>
                                        </p:tgtEl>
                                        <p:attrNameLst>
                                          <p:attrName>style.visibility</p:attrName>
                                        </p:attrNameLst>
                                      </p:cBhvr>
                                      <p:to>
                                        <p:strVal val="visible"/>
                                      </p:to>
                                    </p:set>
                                    <p:animEffect filter="fade" transition="in">
                                      <p:cBhvr>
                                        <p:cTn dur="1000"/>
                                        <p:tgtEl>
                                          <p:spTgt spid="1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xEl>
                                              <p:pRg end="3" st="3"/>
                                            </p:txEl>
                                          </p:spTgt>
                                        </p:tgtEl>
                                        <p:attrNameLst>
                                          <p:attrName>style.visibility</p:attrName>
                                        </p:attrNameLst>
                                      </p:cBhvr>
                                      <p:to>
                                        <p:strVal val="visible"/>
                                      </p:to>
                                    </p:set>
                                    <p:animEffect filter="fade" transition="in">
                                      <p:cBhvr>
                                        <p:cTn dur="1000"/>
                                        <p:tgtEl>
                                          <p:spTgt spid="16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xEl>
                                              <p:pRg end="4" st="4"/>
                                            </p:txEl>
                                          </p:spTgt>
                                        </p:tgtEl>
                                        <p:attrNameLst>
                                          <p:attrName>style.visibility</p:attrName>
                                        </p:attrNameLst>
                                      </p:cBhvr>
                                      <p:to>
                                        <p:strVal val="visible"/>
                                      </p:to>
                                    </p:set>
                                    <p:animEffect filter="fade" transition="in">
                                      <p:cBhvr>
                                        <p:cTn dur="1000"/>
                                        <p:tgtEl>
                                          <p:spTgt spid="16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xEl>
                                              <p:pRg end="5" st="5"/>
                                            </p:txEl>
                                          </p:spTgt>
                                        </p:tgtEl>
                                        <p:attrNameLst>
                                          <p:attrName>style.visibility</p:attrName>
                                        </p:attrNameLst>
                                      </p:cBhvr>
                                      <p:to>
                                        <p:strVal val="visible"/>
                                      </p:to>
                                    </p:set>
                                    <p:animEffect filter="fade" transition="in">
                                      <p:cBhvr>
                                        <p:cTn dur="1000"/>
                                        <p:tgtEl>
                                          <p:spTgt spid="16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xEl>
                                              <p:pRg end="6" st="6"/>
                                            </p:txEl>
                                          </p:spTgt>
                                        </p:tgtEl>
                                        <p:attrNameLst>
                                          <p:attrName>style.visibility</p:attrName>
                                        </p:attrNameLst>
                                      </p:cBhvr>
                                      <p:to>
                                        <p:strVal val="visible"/>
                                      </p:to>
                                    </p:set>
                                    <p:animEffect filter="fade" transition="in">
                                      <p:cBhvr>
                                        <p:cTn dur="1000"/>
                                        <p:tgtEl>
                                          <p:spTgt spid="160">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Shape 356"/>
          <p:cNvSpPr txBox="1"/>
          <p:nvPr>
            <p:ph type="title"/>
          </p:nvPr>
        </p:nvSpPr>
        <p:spPr>
          <a:xfrm>
            <a:off x="457200" y="114300"/>
            <a:ext cx="8229600" cy="857400"/>
          </a:xfrm>
          <a:prstGeom prst="rect">
            <a:avLst/>
          </a:prstGeom>
        </p:spPr>
        <p:txBody>
          <a:bodyPr anchorCtr="0" anchor="ctr" bIns="68575" lIns="68575" rIns="68575" tIns="68575">
            <a:noAutofit/>
          </a:bodyPr>
          <a:lstStyle/>
          <a:p>
            <a:pPr lvl="0">
              <a:spcBef>
                <a:spcPts val="0"/>
              </a:spcBef>
              <a:buNone/>
            </a:pPr>
            <a:r>
              <a:rPr lang="en"/>
              <a:t>Docker</a:t>
            </a:r>
          </a:p>
        </p:txBody>
      </p:sp>
      <p:sp>
        <p:nvSpPr>
          <p:cNvPr id="357" name="Shape 357"/>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228600" lvl="0" marL="457200" rtl="0">
              <a:spcBef>
                <a:spcPts val="0"/>
              </a:spcBef>
            </a:pPr>
            <a:r>
              <a:rPr lang="en"/>
              <a:t>Hypervisor vs. Docker</a:t>
            </a:r>
          </a:p>
          <a:p>
            <a:pPr indent="-228600" lvl="1" marL="914400" rtl="0">
              <a:spcBef>
                <a:spcPts val="0"/>
              </a:spcBef>
            </a:pPr>
            <a:r>
              <a:rPr lang="en"/>
              <a:t>Kernel is shared between host and guest</a:t>
            </a:r>
          </a:p>
          <a:p>
            <a:pPr indent="-228600" lvl="1" marL="914400" rtl="0">
              <a:spcBef>
                <a:spcPts val="0"/>
              </a:spcBef>
            </a:pPr>
            <a:r>
              <a:rPr lang="en"/>
              <a:t>Only “user-land” software is changed</a:t>
            </a:r>
          </a:p>
          <a:p>
            <a:pPr indent="-228600" lvl="0" marL="457200" rtl="0">
              <a:spcBef>
                <a:spcPts val="0"/>
              </a:spcBef>
            </a:pPr>
            <a:r>
              <a:rPr lang="en"/>
              <a:t>Great tool for both batch/offline processing and service daemons</a:t>
            </a:r>
          </a:p>
          <a:p>
            <a:pPr indent="-228600" lvl="0" marL="457200" rtl="0">
              <a:spcBef>
                <a:spcPts val="0"/>
              </a:spcBef>
            </a:pPr>
            <a:r>
              <a:rPr lang="en"/>
              <a:t>Containers vs. Images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xEl>
                                              <p:pRg end="0" st="0"/>
                                            </p:txEl>
                                          </p:spTgt>
                                        </p:tgtEl>
                                        <p:attrNameLst>
                                          <p:attrName>style.visibility</p:attrName>
                                        </p:attrNameLst>
                                      </p:cBhvr>
                                      <p:to>
                                        <p:strVal val="visible"/>
                                      </p:to>
                                    </p:set>
                                    <p:animEffect filter="fade" transition="in">
                                      <p:cBhvr>
                                        <p:cTn dur="1000"/>
                                        <p:tgtEl>
                                          <p:spTgt spid="3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xEl>
                                              <p:pRg end="1" st="1"/>
                                            </p:txEl>
                                          </p:spTgt>
                                        </p:tgtEl>
                                        <p:attrNameLst>
                                          <p:attrName>style.visibility</p:attrName>
                                        </p:attrNameLst>
                                      </p:cBhvr>
                                      <p:to>
                                        <p:strVal val="visible"/>
                                      </p:to>
                                    </p:set>
                                    <p:animEffect filter="fade" transition="in">
                                      <p:cBhvr>
                                        <p:cTn dur="1000"/>
                                        <p:tgtEl>
                                          <p:spTgt spid="3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xEl>
                                              <p:pRg end="2" st="2"/>
                                            </p:txEl>
                                          </p:spTgt>
                                        </p:tgtEl>
                                        <p:attrNameLst>
                                          <p:attrName>style.visibility</p:attrName>
                                        </p:attrNameLst>
                                      </p:cBhvr>
                                      <p:to>
                                        <p:strVal val="visible"/>
                                      </p:to>
                                    </p:set>
                                    <p:animEffect filter="fade" transition="in">
                                      <p:cBhvr>
                                        <p:cTn dur="1000"/>
                                        <p:tgtEl>
                                          <p:spTgt spid="35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xEl>
                                              <p:pRg end="3" st="3"/>
                                            </p:txEl>
                                          </p:spTgt>
                                        </p:tgtEl>
                                        <p:attrNameLst>
                                          <p:attrName>style.visibility</p:attrName>
                                        </p:attrNameLst>
                                      </p:cBhvr>
                                      <p:to>
                                        <p:strVal val="visible"/>
                                      </p:to>
                                    </p:set>
                                    <p:animEffect filter="fade" transition="in">
                                      <p:cBhvr>
                                        <p:cTn dur="1000"/>
                                        <p:tgtEl>
                                          <p:spTgt spid="35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xEl>
                                              <p:pRg end="4" st="4"/>
                                            </p:txEl>
                                          </p:spTgt>
                                        </p:tgtEl>
                                        <p:attrNameLst>
                                          <p:attrName>style.visibility</p:attrName>
                                        </p:attrNameLst>
                                      </p:cBhvr>
                                      <p:to>
                                        <p:strVal val="visible"/>
                                      </p:to>
                                    </p:set>
                                    <p:animEffect filter="fade" transition="in">
                                      <p:cBhvr>
                                        <p:cTn dur="1000"/>
                                        <p:tgtEl>
                                          <p:spTgt spid="35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Shape 362"/>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Docker Hub</a:t>
            </a:r>
          </a:p>
        </p:txBody>
      </p:sp>
      <p:sp>
        <p:nvSpPr>
          <p:cNvPr id="363" name="Shape 363"/>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228600" lvl="0" marL="457200" rtl="0">
              <a:spcBef>
                <a:spcPts val="0"/>
              </a:spcBef>
            </a:pPr>
            <a:r>
              <a:rPr lang="en"/>
              <a:t>Hosts community images</a:t>
            </a:r>
          </a:p>
          <a:p>
            <a:pPr indent="-228600" lvl="1" marL="914400" rtl="0">
              <a:spcBef>
                <a:spcPts val="0"/>
              </a:spcBef>
            </a:pPr>
            <a:r>
              <a:rPr lang="en"/>
              <a:t>For free if it’s built from open source repo!</a:t>
            </a:r>
          </a:p>
          <a:p>
            <a:pPr indent="-228600" lvl="0" marL="457200" rtl="0">
              <a:spcBef>
                <a:spcPts val="0"/>
              </a:spcBef>
            </a:pPr>
            <a:r>
              <a:rPr lang="en"/>
              <a:t>“docker pull” looks up and downloads images from Docker Hub</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Shape 368"/>
          <p:cNvSpPr txBox="1"/>
          <p:nvPr>
            <p:ph idx="1" type="body"/>
          </p:nvPr>
        </p:nvSpPr>
        <p:spPr>
          <a:xfrm>
            <a:off x="457200" y="1200150"/>
            <a:ext cx="8229600" cy="3394500"/>
          </a:xfrm>
          <a:prstGeom prst="rect">
            <a:avLst/>
          </a:prstGeom>
        </p:spPr>
        <p:txBody>
          <a:bodyPr anchorCtr="0" anchor="t" bIns="68575" lIns="68575" rIns="68575" tIns="68575">
            <a:noAutofit/>
          </a:bodyPr>
          <a:lstStyle/>
          <a:p>
            <a:pPr lvl="0">
              <a:spcBef>
                <a:spcPts val="0"/>
              </a:spcBef>
              <a:buNone/>
            </a:pPr>
            <a:r>
              <a:t/>
            </a:r>
            <a:endParaRPr/>
          </a:p>
          <a:p>
            <a:pPr lvl="0">
              <a:spcBef>
                <a:spcPts val="0"/>
              </a:spcBef>
              <a:buNone/>
            </a:pPr>
            <a:r>
              <a:rPr lang="en"/>
              <a:t>https://github.com/zachmullen/resonant_course</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457200" y="114300"/>
            <a:ext cx="8229600" cy="857400"/>
          </a:xfrm>
          <a:prstGeom prst="rect">
            <a:avLst/>
          </a:prstGeom>
        </p:spPr>
        <p:txBody>
          <a:bodyPr anchorCtr="0" anchor="ctr" bIns="68575" lIns="68575" rIns="68575" tIns="68575">
            <a:noAutofit/>
          </a:bodyPr>
          <a:lstStyle/>
          <a:p>
            <a:pPr lvl="0">
              <a:spcBef>
                <a:spcPts val="0"/>
              </a:spcBef>
              <a:buNone/>
            </a:pPr>
            <a:r>
              <a:rPr lang="en"/>
              <a:t>Prerequisites</a:t>
            </a:r>
          </a:p>
        </p:txBody>
      </p:sp>
      <p:sp>
        <p:nvSpPr>
          <p:cNvPr id="166" name="Shape 166"/>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228600" lvl="0" marL="457200">
              <a:spcBef>
                <a:spcPts val="0"/>
              </a:spcBef>
            </a:pPr>
            <a:r>
              <a:rPr lang="en"/>
              <a:t>Your own machine with python installed</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Shape 172"/>
          <p:cNvSpPr txBox="1"/>
          <p:nvPr>
            <p:ph type="title"/>
          </p:nvPr>
        </p:nvSpPr>
        <p:spPr>
          <a:xfrm>
            <a:off x="722312" y="3305175"/>
            <a:ext cx="7772400" cy="1021500"/>
          </a:xfrm>
          <a:prstGeom prst="rect">
            <a:avLst/>
          </a:prstGeom>
        </p:spPr>
        <p:txBody>
          <a:bodyPr anchorCtr="0" anchor="t" bIns="68575" lIns="68575" rIns="68575" tIns="68575">
            <a:noAutofit/>
          </a:bodyPr>
          <a:lstStyle/>
          <a:p>
            <a:pPr lvl="0" rtl="0">
              <a:spcBef>
                <a:spcPts val="0"/>
              </a:spcBef>
              <a:buNone/>
            </a:pPr>
            <a:r>
              <a:rPr lang="en"/>
              <a:t>What is Resonant?</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Shape 177"/>
          <p:cNvSpPr txBox="1"/>
          <p:nvPr>
            <p:ph type="title"/>
          </p:nvPr>
        </p:nvSpPr>
        <p:spPr>
          <a:xfrm>
            <a:off x="457200" y="114300"/>
            <a:ext cx="8229600" cy="857400"/>
          </a:xfrm>
          <a:prstGeom prst="rect">
            <a:avLst/>
          </a:prstGeom>
        </p:spPr>
        <p:txBody>
          <a:bodyPr anchorCtr="0" anchor="ctr" bIns="68575" lIns="68575" rIns="68575" tIns="68575">
            <a:noAutofit/>
          </a:bodyPr>
          <a:lstStyle/>
          <a:p>
            <a:pPr lvl="0">
              <a:spcBef>
                <a:spcPts val="0"/>
              </a:spcBef>
              <a:buNone/>
            </a:pPr>
            <a:r>
              <a:rPr lang="en"/>
              <a:t>What is Resonant?</a:t>
            </a:r>
          </a:p>
        </p:txBody>
      </p:sp>
      <p:sp>
        <p:nvSpPr>
          <p:cNvPr id="178" name="Shape 178"/>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228600" lvl="0" marL="457200" rtl="0">
              <a:spcBef>
                <a:spcPts val="0"/>
              </a:spcBef>
            </a:pPr>
            <a:r>
              <a:rPr lang="en"/>
              <a:t>Set of open source tools to facilitate:</a:t>
            </a:r>
          </a:p>
          <a:p>
            <a:pPr indent="-374650" lvl="1" marL="914400" rtl="0">
              <a:spcBef>
                <a:spcPts val="0"/>
              </a:spcBef>
              <a:buSzPct val="100000"/>
            </a:pPr>
            <a:r>
              <a:rPr lang="en" sz="2300"/>
              <a:t>Data management</a:t>
            </a:r>
          </a:p>
          <a:p>
            <a:pPr indent="-374650" lvl="1" marL="914400" rtl="0">
              <a:spcBef>
                <a:spcPts val="0"/>
              </a:spcBef>
              <a:buSzPct val="100000"/>
            </a:pPr>
            <a:r>
              <a:rPr lang="en" sz="2300"/>
              <a:t>Data analysis</a:t>
            </a:r>
          </a:p>
          <a:p>
            <a:pPr indent="-374650" lvl="1" marL="914400" rtl="0">
              <a:spcBef>
                <a:spcPts val="0"/>
              </a:spcBef>
              <a:buSzPct val="100000"/>
            </a:pPr>
            <a:r>
              <a:rPr lang="en" sz="2300"/>
              <a:t>Visualization</a:t>
            </a:r>
          </a:p>
          <a:p>
            <a:pPr indent="-228600" lvl="0" marL="457200">
              <a:spcBef>
                <a:spcPts val="0"/>
              </a:spcBef>
            </a:pPr>
            <a:r>
              <a:rPr lang="en"/>
              <a:t>… on the web</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0" st="0"/>
                                            </p:txEl>
                                          </p:spTgt>
                                        </p:tgtEl>
                                        <p:attrNameLst>
                                          <p:attrName>style.visibility</p:attrName>
                                        </p:attrNameLst>
                                      </p:cBhvr>
                                      <p:to>
                                        <p:strVal val="visible"/>
                                      </p:to>
                                    </p:set>
                                    <p:animEffect filter="fade" transition="in">
                                      <p:cBhvr>
                                        <p:cTn dur="1000"/>
                                        <p:tgtEl>
                                          <p:spTgt spid="1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1" st="1"/>
                                            </p:txEl>
                                          </p:spTgt>
                                        </p:tgtEl>
                                        <p:attrNameLst>
                                          <p:attrName>style.visibility</p:attrName>
                                        </p:attrNameLst>
                                      </p:cBhvr>
                                      <p:to>
                                        <p:strVal val="visible"/>
                                      </p:to>
                                    </p:set>
                                    <p:animEffect filter="fade" transition="in">
                                      <p:cBhvr>
                                        <p:cTn dur="1000"/>
                                        <p:tgtEl>
                                          <p:spTgt spid="1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2" st="2"/>
                                            </p:txEl>
                                          </p:spTgt>
                                        </p:tgtEl>
                                        <p:attrNameLst>
                                          <p:attrName>style.visibility</p:attrName>
                                        </p:attrNameLst>
                                      </p:cBhvr>
                                      <p:to>
                                        <p:strVal val="visible"/>
                                      </p:to>
                                    </p:set>
                                    <p:animEffect filter="fade" transition="in">
                                      <p:cBhvr>
                                        <p:cTn dur="1000"/>
                                        <p:tgtEl>
                                          <p:spTgt spid="1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3" st="3"/>
                                            </p:txEl>
                                          </p:spTgt>
                                        </p:tgtEl>
                                        <p:attrNameLst>
                                          <p:attrName>style.visibility</p:attrName>
                                        </p:attrNameLst>
                                      </p:cBhvr>
                                      <p:to>
                                        <p:strVal val="visible"/>
                                      </p:to>
                                    </p:set>
                                    <p:animEffect filter="fade" transition="in">
                                      <p:cBhvr>
                                        <p:cTn dur="1000"/>
                                        <p:tgtEl>
                                          <p:spTgt spid="17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4" st="4"/>
                                            </p:txEl>
                                          </p:spTgt>
                                        </p:tgtEl>
                                        <p:attrNameLst>
                                          <p:attrName>style.visibility</p:attrName>
                                        </p:attrNameLst>
                                      </p:cBhvr>
                                      <p:to>
                                        <p:strVal val="visible"/>
                                      </p:to>
                                    </p:set>
                                    <p:animEffect filter="fade" transition="in">
                                      <p:cBhvr>
                                        <p:cTn dur="1000"/>
                                        <p:tgtEl>
                                          <p:spTgt spid="17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Shape 184"/>
          <p:cNvSpPr txBox="1"/>
          <p:nvPr>
            <p:ph type="title"/>
          </p:nvPr>
        </p:nvSpPr>
        <p:spPr>
          <a:xfrm>
            <a:off x="722312" y="3305175"/>
            <a:ext cx="7772400" cy="1021500"/>
          </a:xfrm>
          <a:prstGeom prst="rect">
            <a:avLst/>
          </a:prstGeom>
        </p:spPr>
        <p:txBody>
          <a:bodyPr anchorCtr="0" anchor="t" bIns="68575" lIns="68575" rIns="68575" tIns="68575">
            <a:noAutofit/>
          </a:bodyPr>
          <a:lstStyle/>
          <a:p>
            <a:pPr lvl="0" rtl="0">
              <a:spcBef>
                <a:spcPts val="0"/>
              </a:spcBef>
              <a:buNone/>
            </a:pPr>
            <a:r>
              <a:rPr lang="en"/>
              <a:t>What is Girder?</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Shape 190"/>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What is Girder?</a:t>
            </a:r>
          </a:p>
        </p:txBody>
      </p:sp>
      <p:sp>
        <p:nvSpPr>
          <p:cNvPr id="191" name="Shape 191"/>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165100" lvl="0" marL="342900" rtl="0">
              <a:spcBef>
                <a:spcPts val="0"/>
              </a:spcBef>
            </a:pPr>
            <a:r>
              <a:rPr lang="en"/>
              <a:t>Data organization and dissemination</a:t>
            </a:r>
            <a:br>
              <a:rPr lang="en"/>
            </a:br>
          </a:p>
          <a:p>
            <a:pPr indent="-165100" lvl="0" marL="342900" rtl="0">
              <a:spcBef>
                <a:spcPts val="0"/>
              </a:spcBef>
            </a:pPr>
            <a:r>
              <a:rPr lang="en"/>
              <a:t>User management &amp; authentication</a:t>
            </a:r>
            <a:br>
              <a:rPr lang="en"/>
            </a:br>
          </a:p>
          <a:p>
            <a:pPr indent="-165100" lvl="0" marL="342900" rtl="0">
              <a:spcBef>
                <a:spcPts val="0"/>
              </a:spcBef>
            </a:pPr>
            <a:r>
              <a:rPr lang="en"/>
              <a:t>Authorization control</a:t>
            </a:r>
            <a:br>
              <a:rPr lang="en"/>
            </a:br>
          </a:p>
          <a:p>
            <a:pPr indent="-165100" lvl="0" marL="342900" rtl="0">
              <a:spcBef>
                <a:spcPts val="0"/>
              </a:spcBef>
            </a:pPr>
            <a:r>
              <a:rPr lang="en"/>
              <a:t>Extensibility</a:t>
            </a:r>
          </a:p>
          <a:p>
            <a:pPr indent="0" lvl="0" marL="0" rtl="0">
              <a:spcBef>
                <a:spcPts val="0"/>
              </a:spcBef>
              <a:buNone/>
            </a:pPr>
            <a:r>
              <a:t/>
            </a:r>
            <a:endParaRPr/>
          </a:p>
          <a:p>
            <a:pPr indent="-165100" lvl="0" marL="342900" rtl="0">
              <a:spcBef>
                <a:spcPts val="0"/>
              </a:spcBef>
            </a:pPr>
            <a:r>
              <a:rPr lang="en"/>
              <a:t>Scalability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xEl>
                                              <p:pRg end="0" st="0"/>
                                            </p:txEl>
                                          </p:spTgt>
                                        </p:tgtEl>
                                        <p:attrNameLst>
                                          <p:attrName>style.visibility</p:attrName>
                                        </p:attrNameLst>
                                      </p:cBhvr>
                                      <p:to>
                                        <p:strVal val="visible"/>
                                      </p:to>
                                    </p:set>
                                    <p:animEffect filter="fade" transition="in">
                                      <p:cBhvr>
                                        <p:cTn dur="1000"/>
                                        <p:tgtEl>
                                          <p:spTgt spid="1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xEl>
                                              <p:pRg end="1" st="1"/>
                                            </p:txEl>
                                          </p:spTgt>
                                        </p:tgtEl>
                                        <p:attrNameLst>
                                          <p:attrName>style.visibility</p:attrName>
                                        </p:attrNameLst>
                                      </p:cBhvr>
                                      <p:to>
                                        <p:strVal val="visible"/>
                                      </p:to>
                                    </p:set>
                                    <p:animEffect filter="fade" transition="in">
                                      <p:cBhvr>
                                        <p:cTn dur="1000"/>
                                        <p:tgtEl>
                                          <p:spTgt spid="1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xEl>
                                              <p:pRg end="2" st="2"/>
                                            </p:txEl>
                                          </p:spTgt>
                                        </p:tgtEl>
                                        <p:attrNameLst>
                                          <p:attrName>style.visibility</p:attrName>
                                        </p:attrNameLst>
                                      </p:cBhvr>
                                      <p:to>
                                        <p:strVal val="visible"/>
                                      </p:to>
                                    </p:set>
                                    <p:animEffect filter="fade" transition="in">
                                      <p:cBhvr>
                                        <p:cTn dur="1000"/>
                                        <p:tgtEl>
                                          <p:spTgt spid="19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xEl>
                                              <p:pRg end="3" st="3"/>
                                            </p:txEl>
                                          </p:spTgt>
                                        </p:tgtEl>
                                        <p:attrNameLst>
                                          <p:attrName>style.visibility</p:attrName>
                                        </p:attrNameLst>
                                      </p:cBhvr>
                                      <p:to>
                                        <p:strVal val="visible"/>
                                      </p:to>
                                    </p:set>
                                    <p:animEffect filter="fade" transition="in">
                                      <p:cBhvr>
                                        <p:cTn dur="1000"/>
                                        <p:tgtEl>
                                          <p:spTgt spid="19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xEl>
                                              <p:pRg end="4" st="4"/>
                                            </p:txEl>
                                          </p:spTgt>
                                        </p:tgtEl>
                                        <p:attrNameLst>
                                          <p:attrName>style.visibility</p:attrName>
                                        </p:attrNameLst>
                                      </p:cBhvr>
                                      <p:to>
                                        <p:strVal val="visible"/>
                                      </p:to>
                                    </p:set>
                                    <p:animEffect filter="fade" transition="in">
                                      <p:cBhvr>
                                        <p:cTn dur="1000"/>
                                        <p:tgtEl>
                                          <p:spTgt spid="19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xEl>
                                              <p:pRg end="5" st="5"/>
                                            </p:txEl>
                                          </p:spTgt>
                                        </p:tgtEl>
                                        <p:attrNameLst>
                                          <p:attrName>style.visibility</p:attrName>
                                        </p:attrNameLst>
                                      </p:cBhvr>
                                      <p:to>
                                        <p:strVal val="visible"/>
                                      </p:to>
                                    </p:set>
                                    <p:animEffect filter="fade" transition="in">
                                      <p:cBhvr>
                                        <p:cTn dur="1000"/>
                                        <p:tgtEl>
                                          <p:spTgt spid="19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Shape 197"/>
          <p:cNvSpPr txBox="1"/>
          <p:nvPr>
            <p:ph type="title"/>
          </p:nvPr>
        </p:nvSpPr>
        <p:spPr>
          <a:xfrm>
            <a:off x="457200" y="114300"/>
            <a:ext cx="8229600" cy="857400"/>
          </a:xfrm>
          <a:prstGeom prst="rect">
            <a:avLst/>
          </a:prstGeom>
        </p:spPr>
        <p:txBody>
          <a:bodyPr anchorCtr="0" anchor="ctr" bIns="68575" lIns="68575" rIns="68575" tIns="68575">
            <a:noAutofit/>
          </a:bodyPr>
          <a:lstStyle/>
          <a:p>
            <a:pPr lvl="0" rtl="0">
              <a:spcBef>
                <a:spcPts val="0"/>
              </a:spcBef>
              <a:buNone/>
            </a:pPr>
            <a:r>
              <a:rPr lang="en"/>
              <a:t>Domain objects</a:t>
            </a:r>
          </a:p>
        </p:txBody>
      </p:sp>
      <p:sp>
        <p:nvSpPr>
          <p:cNvPr id="198" name="Shape 198"/>
          <p:cNvSpPr txBox="1"/>
          <p:nvPr>
            <p:ph idx="1" type="body"/>
          </p:nvPr>
        </p:nvSpPr>
        <p:spPr>
          <a:xfrm>
            <a:off x="457200" y="1200150"/>
            <a:ext cx="8229600" cy="3394500"/>
          </a:xfrm>
          <a:prstGeom prst="rect">
            <a:avLst/>
          </a:prstGeom>
        </p:spPr>
        <p:txBody>
          <a:bodyPr anchorCtr="0" anchor="t" bIns="68575" lIns="68575" rIns="68575" tIns="68575">
            <a:noAutofit/>
          </a:bodyPr>
          <a:lstStyle/>
          <a:p>
            <a:pPr indent="-165100" lvl="0" marL="342900" rtl="0">
              <a:spcBef>
                <a:spcPts val="0"/>
              </a:spcBef>
            </a:pPr>
            <a:r>
              <a:rPr lang="en"/>
              <a:t>Users</a:t>
            </a:r>
          </a:p>
          <a:p>
            <a:pPr indent="-165100" lvl="0" marL="342900" rtl="0">
              <a:spcBef>
                <a:spcPts val="0"/>
              </a:spcBef>
            </a:pPr>
            <a:r>
              <a:rPr lang="en"/>
              <a:t>Groups</a:t>
            </a:r>
          </a:p>
          <a:p>
            <a:pPr indent="-165100" lvl="0" marL="342900" rtl="0">
              <a:spcBef>
                <a:spcPts val="0"/>
              </a:spcBef>
            </a:pPr>
            <a:r>
              <a:rPr lang="en"/>
              <a:t>Collections</a:t>
            </a:r>
          </a:p>
          <a:p>
            <a:pPr indent="-165100" lvl="0" marL="342900" rtl="0">
              <a:spcBef>
                <a:spcPts val="0"/>
              </a:spcBef>
            </a:pPr>
            <a:r>
              <a:rPr lang="en"/>
              <a:t>Folders</a:t>
            </a:r>
          </a:p>
          <a:p>
            <a:pPr indent="-165100" lvl="0" marL="342900" rtl="0">
              <a:spcBef>
                <a:spcPts val="0"/>
              </a:spcBef>
            </a:pPr>
            <a:r>
              <a:rPr lang="en"/>
              <a:t>Items - structured metadata</a:t>
            </a:r>
          </a:p>
          <a:p>
            <a:pPr indent="-165100" lvl="0" marL="342900" rtl="0">
              <a:spcBef>
                <a:spcPts val="0"/>
              </a:spcBef>
            </a:pPr>
            <a:r>
              <a:rPr lang="en"/>
              <a:t>Files - blob data</a:t>
            </a:r>
          </a:p>
          <a:p>
            <a:pPr indent="-165100" lvl="0" marL="342900" rtl="0">
              <a:spcBef>
                <a:spcPts val="0"/>
              </a:spcBef>
            </a:pPr>
            <a:r>
              <a:rPr lang="en"/>
              <a:t>Tasks - items representing algorithms</a:t>
            </a:r>
          </a:p>
          <a:p>
            <a:pPr indent="-165100" lvl="0" marL="342900" rtl="0">
              <a:spcBef>
                <a:spcPts val="0"/>
              </a:spcBef>
            </a:pPr>
            <a:r>
              <a:rPr lang="en"/>
              <a:t>Jobs - offline invocations of tasks</a:t>
            </a:r>
            <a:br>
              <a:rPr lang="en"/>
            </a:b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xEl>
                                              <p:pRg end="0" st="0"/>
                                            </p:txEl>
                                          </p:spTgt>
                                        </p:tgtEl>
                                        <p:attrNameLst>
                                          <p:attrName>style.visibility</p:attrName>
                                        </p:attrNameLst>
                                      </p:cBhvr>
                                      <p:to>
                                        <p:strVal val="visible"/>
                                      </p:to>
                                    </p:set>
                                    <p:animEffect filter="fade" transition="in">
                                      <p:cBhvr>
                                        <p:cTn dur="1000"/>
                                        <p:tgtEl>
                                          <p:spTgt spid="19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xEl>
                                              <p:pRg end="1" st="1"/>
                                            </p:txEl>
                                          </p:spTgt>
                                        </p:tgtEl>
                                        <p:attrNameLst>
                                          <p:attrName>style.visibility</p:attrName>
                                        </p:attrNameLst>
                                      </p:cBhvr>
                                      <p:to>
                                        <p:strVal val="visible"/>
                                      </p:to>
                                    </p:set>
                                    <p:animEffect filter="fade" transition="in">
                                      <p:cBhvr>
                                        <p:cTn dur="1000"/>
                                        <p:tgtEl>
                                          <p:spTgt spid="19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xEl>
                                              <p:pRg end="2" st="2"/>
                                            </p:txEl>
                                          </p:spTgt>
                                        </p:tgtEl>
                                        <p:attrNameLst>
                                          <p:attrName>style.visibility</p:attrName>
                                        </p:attrNameLst>
                                      </p:cBhvr>
                                      <p:to>
                                        <p:strVal val="visible"/>
                                      </p:to>
                                    </p:set>
                                    <p:animEffect filter="fade" transition="in">
                                      <p:cBhvr>
                                        <p:cTn dur="1000"/>
                                        <p:tgtEl>
                                          <p:spTgt spid="19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xEl>
                                              <p:pRg end="3" st="3"/>
                                            </p:txEl>
                                          </p:spTgt>
                                        </p:tgtEl>
                                        <p:attrNameLst>
                                          <p:attrName>style.visibility</p:attrName>
                                        </p:attrNameLst>
                                      </p:cBhvr>
                                      <p:to>
                                        <p:strVal val="visible"/>
                                      </p:to>
                                    </p:set>
                                    <p:animEffect filter="fade" transition="in">
                                      <p:cBhvr>
                                        <p:cTn dur="1000"/>
                                        <p:tgtEl>
                                          <p:spTgt spid="19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xEl>
                                              <p:pRg end="4" st="4"/>
                                            </p:txEl>
                                          </p:spTgt>
                                        </p:tgtEl>
                                        <p:attrNameLst>
                                          <p:attrName>style.visibility</p:attrName>
                                        </p:attrNameLst>
                                      </p:cBhvr>
                                      <p:to>
                                        <p:strVal val="visible"/>
                                      </p:to>
                                    </p:set>
                                    <p:animEffect filter="fade" transition="in">
                                      <p:cBhvr>
                                        <p:cTn dur="1000"/>
                                        <p:tgtEl>
                                          <p:spTgt spid="19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xEl>
                                              <p:pRg end="5" st="5"/>
                                            </p:txEl>
                                          </p:spTgt>
                                        </p:tgtEl>
                                        <p:attrNameLst>
                                          <p:attrName>style.visibility</p:attrName>
                                        </p:attrNameLst>
                                      </p:cBhvr>
                                      <p:to>
                                        <p:strVal val="visible"/>
                                      </p:to>
                                    </p:set>
                                    <p:animEffect filter="fade" transition="in">
                                      <p:cBhvr>
                                        <p:cTn dur="1000"/>
                                        <p:tgtEl>
                                          <p:spTgt spid="19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xEl>
                                              <p:pRg end="6" st="6"/>
                                            </p:txEl>
                                          </p:spTgt>
                                        </p:tgtEl>
                                        <p:attrNameLst>
                                          <p:attrName>style.visibility</p:attrName>
                                        </p:attrNameLst>
                                      </p:cBhvr>
                                      <p:to>
                                        <p:strVal val="visible"/>
                                      </p:to>
                                    </p:set>
                                    <p:animEffect filter="fade" transition="in">
                                      <p:cBhvr>
                                        <p:cTn dur="1000"/>
                                        <p:tgtEl>
                                          <p:spTgt spid="19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xEl>
                                              <p:pRg end="7" st="7"/>
                                            </p:txEl>
                                          </p:spTgt>
                                        </p:tgtEl>
                                        <p:attrNameLst>
                                          <p:attrName>style.visibility</p:attrName>
                                        </p:attrNameLst>
                                      </p:cBhvr>
                                      <p:to>
                                        <p:strVal val="visible"/>
                                      </p:to>
                                    </p:set>
                                    <p:animEffect filter="fade" transition="in">
                                      <p:cBhvr>
                                        <p:cTn dur="1000"/>
                                        <p:tgtEl>
                                          <p:spTgt spid="198">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KitwareLight">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